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5" r:id="rId28"/>
    <p:sldId id="286" r:id="rId29"/>
    <p:sldId id="289" r:id="rId30"/>
    <p:sldId id="287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22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theme" Target="../theme/theme1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55983" y="99526"/>
            <a:ext cx="12192000" cy="685800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536E7E9-32DE-4886-99FD-6B6763AFE337}"/>
              </a:ext>
            </a:extLst>
          </p:cNvPr>
          <p:cNvSpPr txBox="1"/>
          <p:nvPr/>
        </p:nvSpPr>
        <p:spPr>
          <a:xfrm>
            <a:off x="5710335" y="4329404"/>
            <a:ext cx="33154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广鹿岛镇中心小学   李宁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"/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8</Words>
  <Application>Microsoft Office PowerPoint</Application>
  <PresentationFormat>宽屏</PresentationFormat>
  <Paragraphs>1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3" baseType="lpstr">
      <vt:lpstr>等线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4 Unit 1 What are you doing ? 路过蜻蜓</dc:title>
  <dc:creator>Cyclone2.0</dc:creator>
  <cp:lastModifiedBy>303446258@qq.com</cp:lastModifiedBy>
  <cp:revision>2</cp:revision>
  <dcterms:created xsi:type="dcterms:W3CDTF">2022-04-22T00:46:10Z</dcterms:created>
  <dcterms:modified xsi:type="dcterms:W3CDTF">2022-04-22T01:08:40Z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licationName">
    <vt:lpwstr>Cyclone2.0</vt:lpwstr>
  </property>
  <property fmtid="{D5CDD505-2E9C-101B-9397-08002B2CF9AE}" pid="3" name="ApplicationVersion">
    <vt:lpwstr>5.1.19.9</vt:lpwstr>
  </property>
</Properties>
</file>