
<file path=[Content_Types].xml><?xml version="1.0" encoding="utf-8"?>
<Types xmlns="http://schemas.openxmlformats.org/package/2006/content-types">
  <Default Extension="png" ContentType="image/png"/>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71" r:id="rId3"/>
    <p:sldId id="256" r:id="rId4"/>
    <p:sldId id="257" r:id="rId5"/>
    <p:sldId id="258" r:id="rId6"/>
    <p:sldId id="259" r:id="rId7"/>
    <p:sldId id="272" r:id="rId8"/>
    <p:sldId id="273" r:id="rId9"/>
    <p:sldId id="274" r:id="rId10"/>
    <p:sldId id="275" r:id="rId12"/>
    <p:sldId id="276" r:id="rId13"/>
    <p:sldId id="277" r:id="rId14"/>
    <p:sldId id="278" r:id="rId15"/>
    <p:sldId id="260" r:id="rId16"/>
    <p:sldId id="279" r:id="rId17"/>
    <p:sldId id="280" r:id="rId18"/>
    <p:sldId id="281" r:id="rId19"/>
    <p:sldId id="282" r:id="rId20"/>
    <p:sldId id="283" r:id="rId21"/>
    <p:sldId id="284" r:id="rId22"/>
    <p:sldId id="285" r:id="rId23"/>
    <p:sldId id="286" r:id="rId24"/>
    <p:sldId id="287" r:id="rId25"/>
    <p:sldId id="28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GI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microsoft.com/office/2007/relationships/hdphoto" Target="../media/image31.png"/><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image28.png"/><Relationship Id="rId3" Type="http://schemas.openxmlformats.org/officeDocument/2006/relationships/image" Target="../media/image27.png"/><Relationship Id="rId2" Type="http://schemas.openxmlformats.org/officeDocument/2006/relationships/image" Target="../media/image26.png"/><Relationship Id="rId11" Type="http://schemas.openxmlformats.org/officeDocument/2006/relationships/slideLayout" Target="../slideLayouts/slideLayout7.xml"/><Relationship Id="rId10" Type="http://schemas.openxmlformats.org/officeDocument/2006/relationships/image" Target="../media/image34.png"/><Relationship Id="rId1"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6.xml"/><Relationship Id="rId4" Type="http://schemas.openxmlformats.org/officeDocument/2006/relationships/image" Target="../media/image6.png"/><Relationship Id="rId3" Type="http://schemas.openxmlformats.org/officeDocument/2006/relationships/image" Target="../media/image5.png"/><Relationship Id="rId2" Type="http://schemas.microsoft.com/office/2007/relationships/media" Target="file:///F:\&#19968;&#24072;&#19968;&#20248;&#35838;\video\&#19979;&#38632;&#31383;&#22806;&#30561;&#35273;.mp4" TargetMode="External"/><Relationship Id="rId1" Type="http://schemas.openxmlformats.org/officeDocument/2006/relationships/video" Target="NULL"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13.png"/><Relationship Id="rId2" Type="http://schemas.microsoft.com/office/2007/relationships/media" Target="file:///F:\&#19968;&#24072;&#19968;&#20248;&#35838;\video\&#21548;&#38899;&#36830;&#32447;.mp4" TargetMode="External"/><Relationship Id="rId1" Type="http://schemas.openxmlformats.org/officeDocument/2006/relationships/video" Target="file:///F:\&#19968;&#24072;&#19968;&#20248;&#35838;\video\&#21548;&#38899;&#36830;&#32447;.mp4"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1"/>
          <p:cNvSpPr txBox="1"/>
          <p:nvPr/>
        </p:nvSpPr>
        <p:spPr>
          <a:xfrm>
            <a:off x="1517650" y="197485"/>
            <a:ext cx="5027295" cy="706755"/>
          </a:xfrm>
          <a:prstGeom prst="rect">
            <a:avLst/>
          </a:prstGeom>
          <a:noFill/>
          <a:ln w="9525">
            <a:noFill/>
          </a:ln>
        </p:spPr>
        <p:txBody>
          <a:bodyPr wrap="square" anchor="t">
            <a:spAutoFit/>
          </a:bodyPr>
          <a:p>
            <a:r>
              <a:rPr lang="en-US" altLang="zh-CN" sz="4000">
                <a:latin typeface="Arial" panose="020B0604020202020204" pitchFamily="34" charset="0"/>
                <a:ea typeface="宋体" panose="02010600030101010101" pitchFamily="2" charset="-122"/>
              </a:rPr>
              <a:t>What </a:t>
            </a:r>
            <a:r>
              <a:rPr lang="en-US" altLang="zh-CN" sz="4000" u="sng">
                <a:solidFill>
                  <a:srgbClr val="FF00FF"/>
                </a:solidFill>
                <a:latin typeface="Arial" panose="020B0604020202020204" pitchFamily="34" charset="0"/>
                <a:ea typeface="宋体" panose="02010600030101010101" pitchFamily="2" charset="-122"/>
              </a:rPr>
              <a:t>are </a:t>
            </a:r>
            <a:r>
              <a:rPr lang="en-US" altLang="zh-CN" sz="4000" u="sng">
                <a:latin typeface="Arial" panose="020B0604020202020204" pitchFamily="34" charset="0"/>
                <a:ea typeface="宋体" panose="02010600030101010101" pitchFamily="2" charset="-122"/>
              </a:rPr>
              <a:t>they</a:t>
            </a:r>
            <a:r>
              <a:rPr lang="en-US" altLang="zh-CN" sz="40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doing</a:t>
            </a:r>
            <a:r>
              <a:rPr lang="en-US" altLang="zh-CN" sz="4000">
                <a:latin typeface="Arial" panose="020B0604020202020204" pitchFamily="34" charset="0"/>
                <a:ea typeface="宋体" panose="02010600030101010101" pitchFamily="2" charset="-122"/>
              </a:rPr>
              <a:t>?</a:t>
            </a:r>
            <a:endParaRPr lang="en-US" altLang="zh-CN" sz="4000">
              <a:latin typeface="Arial" panose="020B0604020202020204" pitchFamily="34" charset="0"/>
              <a:ea typeface="宋体" panose="02010600030101010101" pitchFamily="2" charset="-122"/>
            </a:endParaRPr>
          </a:p>
        </p:txBody>
      </p:sp>
      <p:sp>
        <p:nvSpPr>
          <p:cNvPr id="3" name="文本框 1"/>
          <p:cNvSpPr txBox="1"/>
          <p:nvPr/>
        </p:nvSpPr>
        <p:spPr>
          <a:xfrm>
            <a:off x="6750050" y="-59690"/>
            <a:ext cx="5027295" cy="1568450"/>
          </a:xfrm>
          <a:prstGeom prst="rect">
            <a:avLst/>
          </a:prstGeom>
          <a:noFill/>
          <a:ln w="9525">
            <a:noFill/>
          </a:ln>
        </p:spPr>
        <p:txBody>
          <a:bodyPr wrap="square" anchor="t">
            <a:spAutoFit/>
          </a:bodyPr>
          <a:p>
            <a:r>
              <a:rPr lang="en-US" altLang="zh-CN" sz="3200">
                <a:latin typeface="Arial" panose="020B0604020202020204" pitchFamily="34" charset="0"/>
                <a:ea typeface="宋体" panose="02010600030101010101" pitchFamily="2" charset="-122"/>
              </a:rPr>
              <a:t>He's...</a:t>
            </a:r>
            <a:endParaRPr lang="en-US" altLang="zh-CN" sz="3200">
              <a:latin typeface="Arial" panose="020B0604020202020204" pitchFamily="34" charset="0"/>
              <a:ea typeface="宋体" panose="02010600030101010101" pitchFamily="2" charset="-122"/>
            </a:endParaRPr>
          </a:p>
          <a:p>
            <a:r>
              <a:rPr lang="en-US" altLang="zh-CN" sz="3200">
                <a:latin typeface="Arial" panose="020B0604020202020204" pitchFamily="34" charset="0"/>
                <a:ea typeface="宋体" panose="02010600030101010101" pitchFamily="2" charset="-122"/>
              </a:rPr>
              <a:t>She's...</a:t>
            </a:r>
            <a:endParaRPr lang="en-US" altLang="zh-CN" sz="3200">
              <a:latin typeface="Arial" panose="020B0604020202020204" pitchFamily="34" charset="0"/>
              <a:ea typeface="宋体" panose="02010600030101010101" pitchFamily="2" charset="-122"/>
            </a:endParaRPr>
          </a:p>
          <a:p>
            <a:r>
              <a:rPr lang="en-US" altLang="zh-CN" sz="3200">
                <a:latin typeface="Arial" panose="020B0604020202020204" pitchFamily="34" charset="0"/>
                <a:ea typeface="宋体" panose="02010600030101010101" pitchFamily="2" charset="-122"/>
              </a:rPr>
              <a:t>They're...</a:t>
            </a:r>
            <a:endParaRPr lang="en-US" altLang="zh-CN" sz="3200">
              <a:latin typeface="Arial" panose="020B0604020202020204" pitchFamily="34" charset="0"/>
              <a:ea typeface="宋体" panose="02010600030101010101" pitchFamily="2" charset="-122"/>
            </a:endParaRPr>
          </a:p>
        </p:txBody>
      </p:sp>
      <p:pic>
        <p:nvPicPr>
          <p:cNvPr id="2" name="图片 1" descr="F5}T93X2CPRVP6]2A~FN4]Q"/>
          <p:cNvPicPr>
            <a:picLocks noChangeAspect="1"/>
          </p:cNvPicPr>
          <p:nvPr/>
        </p:nvPicPr>
        <p:blipFill>
          <a:blip r:embed="rId1"/>
          <a:srcRect t="2492"/>
          <a:stretch>
            <a:fillRect/>
          </a:stretch>
        </p:blipFill>
        <p:spPr>
          <a:xfrm>
            <a:off x="1985645" y="1698625"/>
            <a:ext cx="7456805" cy="4596765"/>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听力题答案"/>
          <p:cNvPicPr preferRelativeResize="0">
            <a:picLocks noChangeAspect="1"/>
          </p:cNvPicPr>
          <p:nvPr/>
        </p:nvPicPr>
        <p:blipFill>
          <a:blip r:embed="rId1"/>
          <a:stretch>
            <a:fillRect/>
          </a:stretch>
        </p:blipFill>
        <p:spPr>
          <a:xfrm>
            <a:off x="1976120" y="611505"/>
            <a:ext cx="8120380" cy="6246495"/>
          </a:xfrm>
          <a:prstGeom prst="rect">
            <a:avLst/>
          </a:prstGeom>
        </p:spPr>
      </p:pic>
      <p:sp>
        <p:nvSpPr>
          <p:cNvPr id="10241" name="文本框 1"/>
          <p:cNvSpPr txBox="1"/>
          <p:nvPr/>
        </p:nvSpPr>
        <p:spPr>
          <a:xfrm>
            <a:off x="1530985" y="-36195"/>
            <a:ext cx="9130030" cy="768350"/>
          </a:xfrm>
          <a:prstGeom prst="rect">
            <a:avLst/>
          </a:prstGeom>
          <a:noFill/>
          <a:ln w="9525">
            <a:noFill/>
          </a:ln>
        </p:spPr>
        <p:txBody>
          <a:bodyPr wrap="square" anchor="t">
            <a:spAutoFit/>
          </a:bodyPr>
          <a:lstStyle/>
          <a:p>
            <a:r>
              <a:rPr lang="en-US" altLang="zh-CN" sz="4400">
                <a:latin typeface="Arial" panose="020B0604020202020204" pitchFamily="34" charset="0"/>
                <a:ea typeface="宋体" panose="02010600030101010101" pitchFamily="2" charset="-122"/>
              </a:rPr>
              <a:t>Read it together.</a:t>
            </a:r>
            <a:endParaRPr lang="en-US" altLang="zh-CN" sz="4400">
              <a:latin typeface="Arial" panose="020B0604020202020204" pitchFamily="34" charset="0"/>
              <a:ea typeface="宋体" panose="02010600030101010101" pitchFamily="2" charset="-122"/>
            </a:endParaRPr>
          </a:p>
        </p:txBody>
      </p:sp>
      <p:cxnSp>
        <p:nvCxnSpPr>
          <p:cNvPr id="3" name="直接连接符 2"/>
          <p:cNvCxnSpPr/>
          <p:nvPr/>
        </p:nvCxnSpPr>
        <p:spPr>
          <a:xfrm>
            <a:off x="3575685" y="1628775"/>
            <a:ext cx="1584325" cy="0"/>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cxnSp>
        <p:nvCxnSpPr>
          <p:cNvPr id="4" name="直接连接符 3"/>
          <p:cNvCxnSpPr/>
          <p:nvPr/>
        </p:nvCxnSpPr>
        <p:spPr>
          <a:xfrm flipV="1">
            <a:off x="2533650" y="2348865"/>
            <a:ext cx="1042035" cy="7620"/>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cxnSp>
        <p:nvCxnSpPr>
          <p:cNvPr id="5" name="直接连接符 4"/>
          <p:cNvCxnSpPr/>
          <p:nvPr/>
        </p:nvCxnSpPr>
        <p:spPr>
          <a:xfrm>
            <a:off x="4006850" y="3303905"/>
            <a:ext cx="1584325" cy="0"/>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cxnSp>
        <p:nvCxnSpPr>
          <p:cNvPr id="6" name="直接连接符 5"/>
          <p:cNvCxnSpPr/>
          <p:nvPr/>
        </p:nvCxnSpPr>
        <p:spPr>
          <a:xfrm flipV="1">
            <a:off x="8945245" y="3287395"/>
            <a:ext cx="1067435" cy="16510"/>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cxnSp>
        <p:nvCxnSpPr>
          <p:cNvPr id="7" name="直接连接符 6"/>
          <p:cNvCxnSpPr/>
          <p:nvPr/>
        </p:nvCxnSpPr>
        <p:spPr>
          <a:xfrm flipV="1">
            <a:off x="3389630" y="5013325"/>
            <a:ext cx="1913890" cy="11430"/>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cxnSp>
        <p:nvCxnSpPr>
          <p:cNvPr id="8" name="直接连接符 7"/>
          <p:cNvCxnSpPr/>
          <p:nvPr/>
        </p:nvCxnSpPr>
        <p:spPr>
          <a:xfrm>
            <a:off x="3274695" y="5773420"/>
            <a:ext cx="1165225" cy="32385"/>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cxnSp>
        <p:nvCxnSpPr>
          <p:cNvPr id="9" name="直接连接符 8"/>
          <p:cNvCxnSpPr/>
          <p:nvPr/>
        </p:nvCxnSpPr>
        <p:spPr>
          <a:xfrm flipV="1">
            <a:off x="4114165" y="6671945"/>
            <a:ext cx="1973580" cy="24130"/>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cxnSp>
        <p:nvCxnSpPr>
          <p:cNvPr id="10" name="直接连接符 9"/>
          <p:cNvCxnSpPr/>
          <p:nvPr/>
        </p:nvCxnSpPr>
        <p:spPr>
          <a:xfrm>
            <a:off x="8832215" y="6741795"/>
            <a:ext cx="1097915" cy="19685"/>
          </a:xfrm>
          <a:prstGeom prst="line">
            <a:avLst/>
          </a:prstGeom>
          <a:ln>
            <a:solidFill>
              <a:srgbClr val="FF00FF"/>
            </a:solidFill>
          </a:ln>
        </p:spPr>
        <p:style>
          <a:lnRef idx="3">
            <a:schemeClr val="dk1"/>
          </a:lnRef>
          <a:fillRef idx="0">
            <a:schemeClr val="dk1"/>
          </a:fillRef>
          <a:effectRef idx="2">
            <a:schemeClr val="dk1"/>
          </a:effectRef>
          <a:fontRef idx="minor">
            <a:schemeClr val="tx1"/>
          </a:fontRef>
        </p:style>
      </p:cxnSp>
      <p:sp>
        <p:nvSpPr>
          <p:cNvPr id="11" name="矩形 10"/>
          <p:cNvSpPr/>
          <p:nvPr/>
        </p:nvSpPr>
        <p:spPr>
          <a:xfrm>
            <a:off x="7607935" y="981075"/>
            <a:ext cx="720090" cy="575945"/>
          </a:xfrm>
          <a:prstGeom prst="rect">
            <a:avLst/>
          </a:prstGeom>
          <a:noFill/>
          <a:ln w="28575" cmpd="thickThin">
            <a:solidFill>
              <a:srgbClr val="FF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16850" y="2711450"/>
            <a:ext cx="720090" cy="575945"/>
          </a:xfrm>
          <a:prstGeom prst="rect">
            <a:avLst/>
          </a:prstGeom>
          <a:noFill/>
          <a:ln w="28575" cmpd="thickThin">
            <a:solidFill>
              <a:srgbClr val="FF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590915" y="4384675"/>
            <a:ext cx="720090" cy="575945"/>
          </a:xfrm>
          <a:prstGeom prst="rect">
            <a:avLst/>
          </a:prstGeom>
          <a:noFill/>
          <a:ln w="28575" cmpd="thickThin">
            <a:solidFill>
              <a:srgbClr val="FF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78550" y="6120130"/>
            <a:ext cx="720090" cy="575945"/>
          </a:xfrm>
          <a:prstGeom prst="rect">
            <a:avLst/>
          </a:prstGeom>
          <a:noFill/>
          <a:ln w="28575" cmpd="thickThin">
            <a:solidFill>
              <a:srgbClr val="FF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7650" y="-19050"/>
            <a:ext cx="9616440" cy="6369685"/>
          </a:xfrm>
          <a:prstGeom prst="rect">
            <a:avLst/>
          </a:prstGeom>
          <a:noFill/>
        </p:spPr>
        <p:txBody>
          <a:bodyPr wrap="square" rtlCol="0">
            <a:spAutoFit/>
          </a:bodyPr>
          <a:lstStyle/>
          <a:p>
            <a:r>
              <a:rPr lang="en-US" altLang="zh-CN" sz="4800" noProof="1" smtClean="0">
                <a:latin typeface="Arial" panose="020B0604020202020204" pitchFamily="34" charset="0"/>
                <a:ea typeface="宋体" panose="02010600030101010101" pitchFamily="2" charset="-122"/>
                <a:cs typeface="+mn-cs"/>
              </a:rPr>
              <a:t>Choose, then team work.</a:t>
            </a:r>
            <a:endParaRPr lang="en-US" altLang="zh-CN" sz="4800" noProof="1" smtClean="0">
              <a:latin typeface="Arial" panose="020B0604020202020204" pitchFamily="34" charset="0"/>
              <a:ea typeface="宋体" panose="02010600030101010101" pitchFamily="2" charset="-122"/>
              <a:cs typeface="+mn-cs"/>
            </a:endParaRPr>
          </a:p>
          <a:p>
            <a:pPr>
              <a:lnSpc>
                <a:spcPct val="150000"/>
              </a:lnSpc>
            </a:pPr>
            <a:r>
              <a:rPr lang="en-US" altLang="zh-CN" sz="2400" noProof="1" smtClean="0">
                <a:effectLst>
                  <a:outerShdw blurRad="38100" dist="38100" dir="2700000" algn="tl">
                    <a:srgbClr val="000000">
                      <a:alpha val="43137"/>
                    </a:srgbClr>
                  </a:outerShdw>
                </a:effectLst>
              </a:rPr>
              <a:t>1)Lingling is playing in the park, but some birds ___away.</a:t>
            </a:r>
            <a:endParaRPr lang="en-US" altLang="zh-CN" sz="2400" noProof="1" smtClean="0">
              <a:effectLst>
                <a:outerShdw blurRad="38100" dist="38100" dir="2700000" algn="tl">
                  <a:srgbClr val="000000">
                    <a:alpha val="43137"/>
                  </a:srgbClr>
                </a:outerShdw>
              </a:effectLst>
            </a:endParaRPr>
          </a:p>
          <a:p>
            <a:pPr algn="ctr">
              <a:lnSpc>
                <a:spcPct val="150000"/>
              </a:lnSpc>
            </a:pPr>
            <a:r>
              <a:rPr lang="en-US" altLang="zh-CN" sz="2400" noProof="1" smtClean="0">
                <a:solidFill>
                  <a:srgbClr val="FF00FF"/>
                </a:solidFill>
                <a:effectLst>
                  <a:outerShdw blurRad="38100" dist="38100" dir="2700000" algn="tl">
                    <a:srgbClr val="000000">
                      <a:alpha val="43137"/>
                    </a:srgbClr>
                  </a:outerShdw>
                </a:effectLst>
              </a:rPr>
              <a:t>A. flying           B. flies            C.fly</a:t>
            </a:r>
            <a:endParaRPr lang="en-US" altLang="zh-CN" sz="2400"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noProof="1" smtClean="0">
                <a:effectLst>
                  <a:outerShdw blurRad="38100" dist="38100" dir="2700000" algn="tl">
                    <a:srgbClr val="000000">
                      <a:alpha val="43137"/>
                    </a:srgbClr>
                  </a:outerShdw>
                </a:effectLst>
              </a:rPr>
              <a:t>2)I  ______(swim) in the river, but naughty ducks come.</a:t>
            </a:r>
            <a:endParaRPr lang="en-US" altLang="zh-CN" sz="2400" noProof="1" smtClean="0">
              <a:effectLst>
                <a:outerShdw blurRad="38100" dist="38100" dir="2700000" algn="tl">
                  <a:srgbClr val="000000">
                    <a:alpha val="43137"/>
                  </a:srgbClr>
                </a:outerShdw>
              </a:effectLst>
            </a:endParaRPr>
          </a:p>
          <a:p>
            <a:pPr algn="ctr">
              <a:lnSpc>
                <a:spcPct val="150000"/>
              </a:lnSpc>
            </a:pPr>
            <a:r>
              <a:rPr lang="en-US" altLang="zh-CN" sz="2400" noProof="1" smtClean="0">
                <a:solidFill>
                  <a:srgbClr val="FF00FF"/>
                </a:solidFill>
                <a:effectLst>
                  <a:outerShdw blurRad="38100" dist="38100" dir="2700000" algn="tl">
                    <a:srgbClr val="000000">
                      <a:alpha val="43137"/>
                    </a:srgbClr>
                  </a:outerShdw>
                </a:effectLst>
              </a:rPr>
              <a:t>A. am swimming        B. am swims            C.  is swimming</a:t>
            </a:r>
            <a:endParaRPr lang="en-US" altLang="zh-CN" sz="2400"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noProof="1" smtClean="0">
                <a:effectLst>
                  <a:outerShdw blurRad="38100" dist="38100" dir="2700000" algn="tl">
                    <a:srgbClr val="000000">
                      <a:alpha val="43137"/>
                    </a:srgbClr>
                  </a:outerShdw>
                </a:effectLst>
              </a:rPr>
              <a:t>3)Children _________pictures, but his sister ______hungry.</a:t>
            </a:r>
            <a:endParaRPr lang="en-US" altLang="zh-CN" sz="2400" noProof="1" smtClean="0">
              <a:effectLst>
                <a:outerShdw blurRad="38100" dist="38100" dir="2700000" algn="tl">
                  <a:srgbClr val="000000">
                    <a:alpha val="43137"/>
                  </a:srgbClr>
                </a:outerShdw>
              </a:effectLst>
            </a:endParaRPr>
          </a:p>
          <a:p>
            <a:pPr>
              <a:lnSpc>
                <a:spcPct val="150000"/>
              </a:lnSpc>
            </a:pPr>
            <a:r>
              <a:rPr lang="en-US" altLang="zh-CN" sz="2400" noProof="1" smtClean="0">
                <a:solidFill>
                  <a:srgbClr val="FF00FF"/>
                </a:solidFill>
                <a:effectLst>
                  <a:outerShdw blurRad="38100" dist="38100" dir="2700000" algn="tl">
                    <a:srgbClr val="000000">
                      <a:alpha val="43137"/>
                    </a:srgbClr>
                  </a:outerShdw>
                </a:effectLst>
              </a:rPr>
              <a:t>A.are drawing, feel  B. are drawing, feels  C. is drawing, feeling</a:t>
            </a:r>
            <a:endParaRPr lang="en-US" altLang="zh-CN" sz="2400"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noProof="1" smtClean="0">
                <a:effectLst>
                  <a:outerShdw blurRad="38100" dist="38100" dir="2700000" algn="tl">
                    <a:srgbClr val="000000">
                      <a:alpha val="43137"/>
                    </a:srgbClr>
                  </a:outerShdw>
                </a:effectLst>
              </a:rPr>
              <a:t>4)We________my homework, but the door ________.</a:t>
            </a:r>
            <a:endParaRPr lang="en-US" altLang="zh-CN" sz="2400" noProof="1" smtClean="0">
              <a:effectLst>
                <a:outerShdw blurRad="38100" dist="38100" dir="2700000" algn="tl">
                  <a:srgbClr val="000000">
                    <a:alpha val="43137"/>
                  </a:srgbClr>
                </a:outerShdw>
              </a:effectLst>
            </a:endParaRPr>
          </a:p>
          <a:p>
            <a:pPr algn="l">
              <a:lnSpc>
                <a:spcPct val="150000"/>
              </a:lnSpc>
            </a:pPr>
            <a:r>
              <a:rPr lang="en-US" altLang="zh-CN" sz="2400" noProof="1" smtClean="0">
                <a:solidFill>
                  <a:srgbClr val="FF00FF"/>
                </a:solidFill>
                <a:effectLst>
                  <a:outerShdw blurRad="38100" dist="38100" dir="2700000" algn="tl">
                    <a:srgbClr val="000000">
                      <a:alpha val="43137"/>
                    </a:srgbClr>
                  </a:outerShdw>
                </a:effectLst>
              </a:rPr>
              <a:t>A. doing ,  opens    B. are do, opens   C.are doing,  opens</a:t>
            </a:r>
            <a:endParaRPr lang="en-US" altLang="zh-CN" sz="2400"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noProof="1" smtClean="0">
                <a:effectLst>
                  <a:outerShdw blurRad="38100" dist="38100" dir="2700000" algn="tl">
                    <a:srgbClr val="000000">
                      <a:alpha val="43137"/>
                    </a:srgbClr>
                  </a:outerShdw>
                </a:effectLst>
              </a:rPr>
              <a:t>5）I am drawing, _____ Simon is drawing, too.</a:t>
            </a:r>
            <a:endParaRPr lang="en-US" altLang="zh-CN" sz="2400" noProof="1" smtClean="0">
              <a:effectLst>
                <a:outerShdw blurRad="38100" dist="38100" dir="2700000" algn="tl">
                  <a:srgbClr val="000000">
                    <a:alpha val="43137"/>
                  </a:srgbClr>
                </a:outerShdw>
              </a:effectLst>
            </a:endParaRPr>
          </a:p>
          <a:p>
            <a:pPr algn="ctr">
              <a:lnSpc>
                <a:spcPct val="150000"/>
              </a:lnSpc>
            </a:pPr>
            <a:r>
              <a:rPr lang="en-US" altLang="zh-CN" sz="2400" noProof="1" smtClean="0">
                <a:solidFill>
                  <a:srgbClr val="FF00FF"/>
                </a:solidFill>
                <a:effectLst>
                  <a:outerShdw blurRad="38100" dist="38100" dir="2700000" algn="tl">
                    <a:srgbClr val="000000">
                      <a:alpha val="43137"/>
                    </a:srgbClr>
                  </a:outerShdw>
                </a:effectLst>
              </a:rPr>
              <a:t>A.</a:t>
            </a:r>
            <a:r>
              <a:rPr lang="en-US" altLang="zh-CN" sz="2400" noProof="1" smtClean="0">
                <a:effectLst>
                  <a:outerShdw blurRad="38100" dist="38100" dir="2700000" algn="tl">
                    <a:srgbClr val="000000">
                      <a:alpha val="43137"/>
                    </a:srgbClr>
                  </a:outerShdw>
                </a:effectLst>
              </a:rPr>
              <a:t> </a:t>
            </a:r>
            <a:r>
              <a:rPr lang="en-US" altLang="zh-CN" sz="2400" noProof="1" smtClean="0">
                <a:solidFill>
                  <a:srgbClr val="FF00FF"/>
                </a:solidFill>
                <a:effectLst>
                  <a:outerShdw blurRad="38100" dist="38100" dir="2700000" algn="tl">
                    <a:srgbClr val="000000">
                      <a:alpha val="43137"/>
                    </a:srgbClr>
                  </a:outerShdw>
                </a:effectLst>
              </a:rPr>
              <a:t>but            B.   And               C. and</a:t>
            </a:r>
            <a:endParaRPr lang="en-US" altLang="zh-CN" sz="2400" noProof="1" smtClean="0">
              <a:solidFill>
                <a:srgbClr val="FF00FF"/>
              </a:solidFill>
              <a:effectLst>
                <a:outerShdw blurRad="38100" dist="38100" dir="2700000" algn="tl">
                  <a:srgbClr val="000000">
                    <a:alpha val="43137"/>
                  </a:srgbClr>
                </a:outerShdw>
              </a:effectLst>
            </a:endParaRPr>
          </a:p>
        </p:txBody>
      </p:sp>
      <p:sp>
        <p:nvSpPr>
          <p:cNvPr id="4" name="矩形 3"/>
          <p:cNvSpPr/>
          <p:nvPr/>
        </p:nvSpPr>
        <p:spPr>
          <a:xfrm>
            <a:off x="7769860" y="1382395"/>
            <a:ext cx="1122045" cy="57594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2057400" y="2461260"/>
            <a:ext cx="3002280" cy="57594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4279900" y="3594100"/>
            <a:ext cx="2940050" cy="50228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710680" y="4669790"/>
            <a:ext cx="3036570" cy="53530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sp>
        <p:nvSpPr>
          <p:cNvPr id="8" name="矩形 7"/>
          <p:cNvSpPr/>
          <p:nvPr/>
        </p:nvSpPr>
        <p:spPr>
          <a:xfrm>
            <a:off x="7769860" y="5713095"/>
            <a:ext cx="1727835" cy="57213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p:nvPr/>
        </p:nvSpPr>
        <p:spPr>
          <a:xfrm>
            <a:off x="1524000" y="0"/>
            <a:ext cx="9144000" cy="583565"/>
          </a:xfrm>
          <a:prstGeom prst="rect">
            <a:avLst/>
          </a:prstGeom>
          <a:solidFill>
            <a:schemeClr val="bg1"/>
          </a:solidFill>
          <a:ln w="9525">
            <a:noFill/>
          </a:ln>
        </p:spPr>
        <p:txBody>
          <a:bodyPr>
            <a:spAutoFit/>
          </a:bodyPr>
          <a:lstStyle/>
          <a:p>
            <a:pPr marR="0" defTabSz="914400">
              <a:spcBef>
                <a:spcPct val="50000"/>
              </a:spcBef>
              <a:buClrTx/>
              <a:buSzTx/>
              <a:buFont typeface="Arial" panose="020B0604020202020204" pitchFamily="34" charset="0"/>
              <a:buNone/>
              <a:defRPr/>
            </a:pPr>
            <a:r>
              <a:rPr kumimoji="0" lang="en-US" altLang="zh-CN" sz="2400" kern="1200" cap="none" spc="0" normalizeH="0" baseline="0" noProof="1">
                <a:latin typeface="Arial" panose="020B0604020202020204" pitchFamily="34" charset="0"/>
                <a:ea typeface="宋体" panose="02010600030101010101" pitchFamily="2" charset="-122"/>
                <a:cs typeface="+mn-cs"/>
              </a:rPr>
              <a:t>She's talk</a:t>
            </a:r>
            <a:r>
              <a:rPr kumimoji="0" lang="en-US" altLang="zh-CN" sz="2400" b="1" kern="1200" cap="none" spc="0" normalizeH="0" baseline="0" noProof="1">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cs"/>
              </a:rPr>
              <a:t>ing</a:t>
            </a:r>
            <a:r>
              <a:rPr kumimoji="0" lang="en-US" altLang="zh-CN" sz="2400" kern="1200" cap="none" spc="0" normalizeH="0" baseline="0" noProof="1">
                <a:latin typeface="Arial" panose="020B0604020202020204" pitchFamily="34" charset="0"/>
                <a:ea typeface="宋体" panose="02010600030101010101" pitchFamily="2" charset="-122"/>
                <a:cs typeface="+mn-cs"/>
              </a:rPr>
              <a:t> to her friends</a:t>
            </a:r>
            <a:r>
              <a:rPr lang="en-US" altLang="zh-CN" sz="3200" noProof="1">
                <a:latin typeface="Arial" panose="020B0604020202020204" pitchFamily="34" charset="0"/>
                <a:ea typeface="宋体" panose="02010600030101010101" pitchFamily="2" charset="-122"/>
                <a:cs typeface="+mn-cs"/>
                <a:sym typeface="+mn-ea"/>
              </a:rPr>
              <a:t>,</a:t>
            </a:r>
            <a:r>
              <a:rPr kumimoji="0" lang="en-US" altLang="zh-CN" sz="3200" kern="1200" cap="none" spc="0" normalizeH="0" baseline="0" noProof="1">
                <a:latin typeface="Arial" panose="020B0604020202020204" pitchFamily="34" charset="0"/>
                <a:ea typeface="宋体" panose="02010600030101010101" pitchFamily="2" charset="-122"/>
                <a:cs typeface="+mn-cs"/>
              </a:rPr>
              <a:t>but _________________.</a:t>
            </a:r>
            <a:endParaRPr kumimoji="0" lang="en-US" altLang="zh-CN" sz="3200" kern="1200" cap="none" spc="0" normalizeH="0" baseline="0" noProof="1">
              <a:latin typeface="Arial" panose="020B0604020202020204" pitchFamily="34" charset="0"/>
              <a:ea typeface="宋体" panose="02010600030101010101" pitchFamily="2" charset="-122"/>
              <a:cs typeface="+mn-cs"/>
            </a:endParaRPr>
          </a:p>
        </p:txBody>
      </p:sp>
      <p:sp>
        <p:nvSpPr>
          <p:cNvPr id="4" name="Rectangle 7"/>
          <p:cNvSpPr/>
          <p:nvPr/>
        </p:nvSpPr>
        <p:spPr>
          <a:xfrm>
            <a:off x="6009005" y="0"/>
            <a:ext cx="4196080" cy="645160"/>
          </a:xfrm>
          <a:prstGeom prst="rect">
            <a:avLst/>
          </a:prstGeom>
          <a:noFill/>
          <a:ln w="9525">
            <a:noFill/>
          </a:ln>
        </p:spPr>
        <p:txBody>
          <a:bodyPr wrap="none" anchor="t">
            <a:spAutoFit/>
          </a:bodyPr>
          <a:lstStyle/>
          <a:p>
            <a:pPr algn="l">
              <a:spcBef>
                <a:spcPct val="50000"/>
              </a:spcBef>
            </a:pPr>
            <a:r>
              <a:rPr lang="en-US" altLang="zh-CN" sz="3600">
                <a:solidFill>
                  <a:schemeClr val="tx1"/>
                </a:solidFill>
                <a:latin typeface="Arial" panose="020B0604020202020204" pitchFamily="34" charset="0"/>
                <a:ea typeface="宋体" panose="02010600030101010101" pitchFamily="2" charset="-122"/>
              </a:rPr>
              <a:t>the telephone </a:t>
            </a:r>
            <a:r>
              <a:rPr lang="en-US" altLang="zh-CN" sz="3600">
                <a:solidFill>
                  <a:srgbClr val="FF00FF"/>
                </a:solidFill>
                <a:latin typeface="Arial" panose="020B0604020202020204" pitchFamily="34" charset="0"/>
                <a:ea typeface="宋体" panose="02010600030101010101" pitchFamily="2" charset="-122"/>
              </a:rPr>
              <a:t>rings.</a:t>
            </a:r>
            <a:endParaRPr lang="en-US" altLang="zh-CN" sz="3600">
              <a:solidFill>
                <a:srgbClr val="FF00FF"/>
              </a:solidFill>
              <a:latin typeface="Arial" panose="020B0604020202020204" pitchFamily="34" charset="0"/>
              <a:ea typeface="宋体" panose="02010600030101010101" pitchFamily="2" charset="-122"/>
            </a:endParaRPr>
          </a:p>
        </p:txBody>
      </p:sp>
      <p:pic>
        <p:nvPicPr>
          <p:cNvPr id="6" name="图片 5"/>
          <p:cNvPicPr preferRelativeResize="0">
            <a:picLocks noChangeAspect="1"/>
          </p:cNvPicPr>
          <p:nvPr/>
        </p:nvPicPr>
        <p:blipFill>
          <a:blip r:embed="rId1"/>
          <a:stretch>
            <a:fillRect/>
          </a:stretch>
        </p:blipFill>
        <p:spPr>
          <a:xfrm>
            <a:off x="1868805" y="962660"/>
            <a:ext cx="4796790" cy="4521200"/>
          </a:xfrm>
          <a:prstGeom prst="rect">
            <a:avLst/>
          </a:prstGeom>
        </p:spPr>
      </p:pic>
      <p:pic>
        <p:nvPicPr>
          <p:cNvPr id="7" name="图片 6"/>
          <p:cNvPicPr>
            <a:picLocks noChangeAspect="1"/>
          </p:cNvPicPr>
          <p:nvPr/>
        </p:nvPicPr>
        <p:blipFill>
          <a:blip r:embed="rId2"/>
          <a:srcRect l="9438" t="14882" r="4875" b="19152"/>
          <a:stretch>
            <a:fillRect/>
          </a:stretch>
        </p:blipFill>
        <p:spPr>
          <a:xfrm>
            <a:off x="7316470" y="1700530"/>
            <a:ext cx="2602865" cy="3783330"/>
          </a:xfrm>
          <a:prstGeom prst="rect">
            <a:avLst/>
          </a:prstGeom>
        </p:spPr>
      </p:pic>
      <p:pic>
        <p:nvPicPr>
          <p:cNvPr id="3" name="图片 2"/>
          <p:cNvPicPr>
            <a:picLocks noChangeAspect="1"/>
          </p:cNvPicPr>
          <p:nvPr/>
        </p:nvPicPr>
        <p:blipFill>
          <a:blip r:embed="rId2"/>
          <a:srcRect l="9438" t="14882" r="4875" b="19152"/>
          <a:stretch>
            <a:fillRect/>
          </a:stretch>
        </p:blipFill>
        <p:spPr>
          <a:xfrm>
            <a:off x="7443470" y="1827530"/>
            <a:ext cx="2602865" cy="3783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ppt_y+1"/>
                                          </p:val>
                                        </p:tav>
                                        <p:tav tm="100000">
                                          <p:val>
                                            <p:strVal val="#ppt_y-1"/>
                                          </p:val>
                                        </p:tav>
                                      </p:tavLst>
                                    </p:anim>
                                  </p:childTnLst>
                                </p:cTn>
                              </p:par>
                            </p:childTnLst>
                          </p:cTn>
                        </p:par>
                      </p:childTnLst>
                    </p:cTn>
                  </p:par>
                  <p:par>
                    <p:cTn id="9" fill="hold">
                      <p:stCondLst>
                        <p:cond delay="indefinite"/>
                      </p:stCondLst>
                      <p:childTnLst>
                        <p:par>
                          <p:cTn id="10" fill="hold">
                            <p:stCondLst>
                              <p:cond delay="0"/>
                            </p:stCondLst>
                            <p:childTnLst>
                              <p:par>
                                <p:cTn id="11" presetID="28"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1"/>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heckerboard(across)">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amond(in)">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timg"/>
          <p:cNvPicPr>
            <a:picLocks noChangeAspect="1"/>
          </p:cNvPicPr>
          <p:nvPr/>
        </p:nvPicPr>
        <p:blipFill>
          <a:blip r:embed="rId1"/>
          <a:stretch>
            <a:fillRect/>
          </a:stretch>
        </p:blipFill>
        <p:spPr>
          <a:xfrm>
            <a:off x="3175635" y="2089785"/>
            <a:ext cx="2617470" cy="2677795"/>
          </a:xfrm>
          <a:prstGeom prst="rect">
            <a:avLst/>
          </a:prstGeom>
          <a:noFill/>
          <a:ln w="9525">
            <a:noFill/>
          </a:ln>
        </p:spPr>
      </p:pic>
      <p:grpSp>
        <p:nvGrpSpPr>
          <p:cNvPr id="2" name="组合 1"/>
          <p:cNvGrpSpPr/>
          <p:nvPr/>
        </p:nvGrpSpPr>
        <p:grpSpPr>
          <a:xfrm>
            <a:off x="2343785" y="5876925"/>
            <a:ext cx="7666990" cy="829945"/>
            <a:chOff x="1291" y="9255"/>
            <a:chExt cx="12074" cy="1307"/>
          </a:xfrm>
        </p:grpSpPr>
        <p:sp>
          <p:nvSpPr>
            <p:cNvPr id="160771" name="Text Box 3"/>
            <p:cNvSpPr txBox="1"/>
            <p:nvPr/>
          </p:nvSpPr>
          <p:spPr>
            <a:xfrm>
              <a:off x="6200" y="9255"/>
              <a:ext cx="5670" cy="1307"/>
            </a:xfrm>
            <a:prstGeom prst="rect">
              <a:avLst/>
            </a:prstGeom>
            <a:noFill/>
            <a:ln w="9525">
              <a:noFill/>
            </a:ln>
          </p:spPr>
          <p:txBody>
            <a:bodyPr anchor="t">
              <a:spAutoFit/>
            </a:bodyPr>
            <a:lstStyle/>
            <a:p>
              <a:pPr>
                <a:spcBef>
                  <a:spcPct val="50000"/>
                </a:spcBef>
              </a:pPr>
              <a:r>
                <a:rPr lang="en-US" altLang="zh-CN" sz="4800" b="1" dirty="0">
                  <a:latin typeface="Garamond" pitchFamily="18" charset="0"/>
                  <a:ea typeface="宋体" panose="02010600030101010101" pitchFamily="2" charset="-122"/>
                </a:rPr>
                <a:t>but </a:t>
              </a:r>
              <a:endParaRPr lang="en-US" altLang="zh-CN" sz="4800" b="1" dirty="0">
                <a:latin typeface="Garamond" pitchFamily="18" charset="0"/>
                <a:ea typeface="宋体" panose="02010600030101010101" pitchFamily="2" charset="-122"/>
              </a:endParaRPr>
            </a:p>
          </p:txBody>
        </p:sp>
        <p:sp>
          <p:nvSpPr>
            <p:cNvPr id="7169" name="文本框 1"/>
            <p:cNvSpPr txBox="1"/>
            <p:nvPr/>
          </p:nvSpPr>
          <p:spPr>
            <a:xfrm>
              <a:off x="1291" y="9482"/>
              <a:ext cx="4589" cy="919"/>
            </a:xfrm>
            <a:prstGeom prst="rect">
              <a:avLst/>
            </a:prstGeom>
            <a:noFill/>
            <a:ln w="9525">
              <a:noFill/>
            </a:ln>
          </p:spPr>
          <p:txBody>
            <a:bodyPr wrap="square" anchor="t">
              <a:spAutoFit/>
            </a:bodyPr>
            <a:lstStyle/>
            <a:p>
              <a:pPr algn="l"/>
              <a:r>
                <a:rPr lang="en-US" altLang="zh-CN" sz="3200">
                  <a:latin typeface="Arial" panose="020B0604020202020204" pitchFamily="34" charset="0"/>
                  <a:ea typeface="宋体" panose="02010600030101010101" pitchFamily="2" charset="-122"/>
                </a:rPr>
                <a:t> ~~</a:t>
              </a:r>
              <a:r>
                <a:rPr lang="en-US" altLang="zh-CN" sz="3200">
                  <a:solidFill>
                    <a:srgbClr val="FF00FF"/>
                  </a:solidFill>
                  <a:latin typeface="Arial" panose="020B0604020202020204" pitchFamily="34" charset="0"/>
                  <a:ea typeface="宋体" panose="02010600030101010101" pitchFamily="2" charset="-122"/>
                </a:rPr>
                <a:t>be doing</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sp>
          <p:nvSpPr>
            <p:cNvPr id="15" name="文本框 1"/>
            <p:cNvSpPr txBox="1"/>
            <p:nvPr/>
          </p:nvSpPr>
          <p:spPr>
            <a:xfrm>
              <a:off x="8527" y="9382"/>
              <a:ext cx="4838" cy="1113"/>
            </a:xfrm>
            <a:prstGeom prst="rect">
              <a:avLst/>
            </a:prstGeom>
            <a:noFill/>
            <a:ln w="9525">
              <a:noFill/>
            </a:ln>
          </p:spPr>
          <p:txBody>
            <a:bodyPr wrap="square" anchor="t">
              <a:spAutoFit/>
            </a:bodyPr>
            <a:lstStyle/>
            <a:p>
              <a:pPr algn="l"/>
              <a:r>
                <a:rPr lang="en-US" altLang="zh-CN" sz="32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s /es</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grpSp>
      <p:pic>
        <p:nvPicPr>
          <p:cNvPr id="11" name="图片 5" descr="6$H0P7R11308}`V]AA3K(UE"/>
          <p:cNvPicPr>
            <a:picLocks noChangeAspect="1"/>
          </p:cNvPicPr>
          <p:nvPr/>
        </p:nvPicPr>
        <p:blipFill>
          <a:blip r:embed="rId2"/>
          <a:srcRect l="35539"/>
          <a:stretch>
            <a:fillRect/>
          </a:stretch>
        </p:blipFill>
        <p:spPr>
          <a:xfrm>
            <a:off x="5630545" y="1993900"/>
            <a:ext cx="4826000" cy="3883025"/>
          </a:xfrm>
          <a:prstGeom prst="rect">
            <a:avLst/>
          </a:prstGeom>
          <a:noFill/>
          <a:ln w="9525">
            <a:noFill/>
          </a:ln>
        </p:spPr>
      </p:pic>
      <p:pic>
        <p:nvPicPr>
          <p:cNvPr id="12" name="图片 5" descr="6$H0P7R11308}`V]AA3K(UE"/>
          <p:cNvPicPr>
            <a:picLocks noChangeAspect="1"/>
          </p:cNvPicPr>
          <p:nvPr/>
        </p:nvPicPr>
        <p:blipFill>
          <a:blip r:embed="rId2"/>
          <a:srcRect r="63953"/>
          <a:stretch>
            <a:fillRect/>
          </a:stretch>
        </p:blipFill>
        <p:spPr>
          <a:xfrm>
            <a:off x="4211955" y="1970405"/>
            <a:ext cx="1418590" cy="3906520"/>
          </a:xfrm>
          <a:prstGeom prst="rect">
            <a:avLst/>
          </a:prstGeom>
          <a:noFill/>
          <a:ln w="9525">
            <a:noFill/>
          </a:ln>
        </p:spPr>
      </p:pic>
      <p:sp>
        <p:nvSpPr>
          <p:cNvPr id="13" name="十字形 12"/>
          <p:cNvSpPr/>
          <p:nvPr/>
        </p:nvSpPr>
        <p:spPr>
          <a:xfrm>
            <a:off x="3411855" y="2606040"/>
            <a:ext cx="777875" cy="1644650"/>
          </a:xfrm>
          <a:prstGeom prst="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778250" y="145415"/>
            <a:ext cx="9187180" cy="706755"/>
          </a:xfrm>
          <a:prstGeom prst="rect">
            <a:avLst/>
          </a:prstGeom>
          <a:noFill/>
        </p:spPr>
        <p:txBody>
          <a:bodyPr wrap="square" rtlCol="0" anchor="t">
            <a:spAutoFit/>
          </a:bodyPr>
          <a:p>
            <a:r>
              <a:rPr lang="en-US" altLang="zh-CN" sz="4000" b="1" dirty="0">
                <a:solidFill>
                  <a:srgbClr val="FF00FF"/>
                </a:solidFill>
                <a:latin typeface="Garamond" pitchFamily="18" charset="0"/>
                <a:sym typeface="+mn-ea"/>
              </a:rPr>
              <a:t>are flying</a:t>
            </a:r>
            <a:r>
              <a:rPr lang="en-US" altLang="zh-CN" sz="2800" b="1" dirty="0">
                <a:latin typeface="Garamond" pitchFamily="18" charset="0"/>
                <a:sym typeface="+mn-ea"/>
              </a:rPr>
              <a:t> kites, </a:t>
            </a:r>
            <a:endParaRPr lang="en-US" altLang="zh-CN" sz="2800" b="1" dirty="0">
              <a:latin typeface="Garamond" pitchFamily="18" charset="0"/>
              <a:sym typeface="+mn-ea"/>
            </a:endParaRPr>
          </a:p>
        </p:txBody>
      </p:sp>
      <p:sp>
        <p:nvSpPr>
          <p:cNvPr id="8" name="文本框 7"/>
          <p:cNvSpPr txBox="1"/>
          <p:nvPr/>
        </p:nvSpPr>
        <p:spPr>
          <a:xfrm>
            <a:off x="1621155" y="212090"/>
            <a:ext cx="2303780" cy="645160"/>
          </a:xfrm>
          <a:prstGeom prst="rect">
            <a:avLst/>
          </a:prstGeom>
          <a:noFill/>
        </p:spPr>
        <p:txBody>
          <a:bodyPr wrap="none" rtlCol="0" anchor="t">
            <a:spAutoFit/>
          </a:bodyPr>
          <a:p>
            <a:r>
              <a:rPr lang="en-US" altLang="zh-CN" sz="3600" b="1" dirty="0">
                <a:latin typeface="Garamond" pitchFamily="18" charset="0"/>
                <a:sym typeface="+mn-ea"/>
              </a:rPr>
              <a:t>Children </a:t>
            </a:r>
            <a:endParaRPr lang="en-US" altLang="zh-CN" sz="3600" b="1" dirty="0">
              <a:latin typeface="Garamond" pitchFamily="18" charset="0"/>
              <a:sym typeface="+mn-ea"/>
            </a:endParaRPr>
          </a:p>
        </p:txBody>
      </p:sp>
      <p:sp>
        <p:nvSpPr>
          <p:cNvPr id="9" name="文本框 8"/>
          <p:cNvSpPr txBox="1"/>
          <p:nvPr/>
        </p:nvSpPr>
        <p:spPr>
          <a:xfrm>
            <a:off x="4419600" y="829310"/>
            <a:ext cx="6245860" cy="829945"/>
          </a:xfrm>
          <a:prstGeom prst="rect">
            <a:avLst/>
          </a:prstGeom>
          <a:noFill/>
        </p:spPr>
        <p:txBody>
          <a:bodyPr wrap="square" rtlCol="0" anchor="t">
            <a:spAutoFit/>
          </a:bodyPr>
          <a:p>
            <a:pPr algn="r"/>
            <a:r>
              <a:rPr lang="en-US" altLang="zh-CN" sz="4400" b="1" dirty="0">
                <a:latin typeface="Garamond" pitchFamily="18" charset="0"/>
                <a:sym typeface="+mn-ea"/>
              </a:rPr>
              <a:t> but</a:t>
            </a:r>
            <a:r>
              <a:rPr lang="en-US" altLang="zh-CN" sz="2800" b="1" dirty="0">
                <a:latin typeface="Garamond" pitchFamily="18" charset="0"/>
                <a:sym typeface="+mn-ea"/>
              </a:rPr>
              <a:t> a bird</a:t>
            </a:r>
            <a:r>
              <a:rPr lang="en-US" altLang="zh-CN" sz="3600" b="1" dirty="0">
                <a:solidFill>
                  <a:srgbClr val="FF00FF"/>
                </a:solidFill>
                <a:latin typeface="Garamond" pitchFamily="18" charset="0"/>
                <a:sym typeface="+mn-ea"/>
              </a:rPr>
              <a:t> </a:t>
            </a:r>
            <a:r>
              <a:rPr lang="en-US" altLang="zh-CN" sz="4800" b="1" dirty="0">
                <a:solidFill>
                  <a:srgbClr val="FF00FF"/>
                </a:solidFill>
                <a:latin typeface="Garamond" pitchFamily="18" charset="0"/>
                <a:sym typeface="+mn-ea"/>
              </a:rPr>
              <a:t>comes</a:t>
            </a:r>
            <a:r>
              <a:rPr lang="en-US" altLang="zh-CN" sz="2800" b="1" dirty="0">
                <a:latin typeface="Garamond" pitchFamily="18" charset="0"/>
                <a:sym typeface="+mn-ea"/>
              </a:rPr>
              <a:t> here. </a:t>
            </a:r>
            <a:endParaRPr lang="en-US" altLang="zh-CN" sz="2800" b="1" dirty="0">
              <a:latin typeface="Garamond"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grpId="0" nodeType="clickEffect">
                                  <p:stCondLst>
                                    <p:cond delay="0"/>
                                  </p:stCondLst>
                                  <p:childTnLst>
                                    <p:animRot by="43200000">
                                      <p:cBhvr>
                                        <p:cTn id="11" dur="1000" fill="hold"/>
                                        <p:tgtEl>
                                          <p:spTgt spid="1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4" presetClass="exit" presetSubtype="32" fill="hold" grpId="1" nodeType="clickEffect">
                                  <p:stCondLst>
                                    <p:cond delay="0"/>
                                  </p:stCondLst>
                                  <p:childTnLst>
                                    <p:animEffect transition="out" filter="box(out)">
                                      <p:cBhvr>
                                        <p:cTn id="15" dur="500"/>
                                        <p:tgtEl>
                                          <p:spTgt spid="13"/>
                                        </p:tgtEl>
                                      </p:cBhvr>
                                    </p:animEffect>
                                    <p:set>
                                      <p:cBhvr>
                                        <p:cTn id="16" dur="1" fill="hold">
                                          <p:stCondLst>
                                            <p:cond delay="500"/>
                                          </p:stCondLst>
                                        </p:cTn>
                                        <p:tgtEl>
                                          <p:spTgt spid="1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amond(i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p:nvPr/>
        </p:nvSpPr>
        <p:spPr>
          <a:xfrm>
            <a:off x="5094279" y="5819127"/>
            <a:ext cx="3600450" cy="829945"/>
          </a:xfrm>
          <a:prstGeom prst="rect">
            <a:avLst/>
          </a:prstGeom>
          <a:noFill/>
          <a:ln w="9525">
            <a:noFill/>
          </a:ln>
        </p:spPr>
        <p:txBody>
          <a:bodyPr anchor="t">
            <a:spAutoFit/>
          </a:bodyPr>
          <a:lstStyle/>
          <a:p>
            <a:pPr>
              <a:spcBef>
                <a:spcPct val="50000"/>
              </a:spcBef>
            </a:pPr>
            <a:r>
              <a:rPr lang="en-US" altLang="zh-CN" sz="4800" b="1" dirty="0">
                <a:latin typeface="Garamond" pitchFamily="18" charset="0"/>
                <a:ea typeface="宋体" panose="02010600030101010101" pitchFamily="2" charset="-122"/>
              </a:rPr>
              <a:t>but </a:t>
            </a:r>
            <a:endParaRPr lang="en-US" altLang="zh-CN" sz="4800" b="1" dirty="0">
              <a:latin typeface="Garamond" pitchFamily="18" charset="0"/>
              <a:ea typeface="宋体" panose="02010600030101010101" pitchFamily="2" charset="-122"/>
            </a:endParaRPr>
          </a:p>
        </p:txBody>
      </p:sp>
      <p:sp>
        <p:nvSpPr>
          <p:cNvPr id="3" name="文本框 1"/>
          <p:cNvSpPr txBox="1"/>
          <p:nvPr/>
        </p:nvSpPr>
        <p:spPr>
          <a:xfrm>
            <a:off x="1976755" y="5963285"/>
            <a:ext cx="2914015" cy="583565"/>
          </a:xfrm>
          <a:prstGeom prst="rect">
            <a:avLst/>
          </a:prstGeom>
          <a:noFill/>
          <a:ln w="9525">
            <a:noFill/>
          </a:ln>
        </p:spPr>
        <p:txBody>
          <a:bodyPr wrap="square" anchor="t">
            <a:spAutoFit/>
          </a:bodyPr>
          <a:lstStyle/>
          <a:p>
            <a:pPr algn="l"/>
            <a:r>
              <a:rPr lang="en-US" altLang="zh-CN" sz="3200">
                <a:latin typeface="Arial" panose="020B0604020202020204" pitchFamily="34" charset="0"/>
                <a:ea typeface="宋体" panose="02010600030101010101" pitchFamily="2" charset="-122"/>
              </a:rPr>
              <a:t> ~~</a:t>
            </a:r>
            <a:r>
              <a:rPr lang="en-US" altLang="zh-CN" sz="3200">
                <a:solidFill>
                  <a:srgbClr val="FF00FF"/>
                </a:solidFill>
                <a:latin typeface="Arial" panose="020B0604020202020204" pitchFamily="34" charset="0"/>
                <a:ea typeface="宋体" panose="02010600030101010101" pitchFamily="2" charset="-122"/>
              </a:rPr>
              <a:t>be doing</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sp>
        <p:nvSpPr>
          <p:cNvPr id="4" name="文本框 1"/>
          <p:cNvSpPr txBox="1"/>
          <p:nvPr/>
        </p:nvSpPr>
        <p:spPr>
          <a:xfrm>
            <a:off x="6609715" y="5899785"/>
            <a:ext cx="3072130" cy="706755"/>
          </a:xfrm>
          <a:prstGeom prst="rect">
            <a:avLst/>
          </a:prstGeom>
          <a:noFill/>
          <a:ln w="9525">
            <a:noFill/>
          </a:ln>
        </p:spPr>
        <p:txBody>
          <a:bodyPr wrap="square" anchor="t">
            <a:spAutoFit/>
          </a:bodyPr>
          <a:lstStyle/>
          <a:p>
            <a:pPr algn="l"/>
            <a:r>
              <a:rPr lang="en-US" altLang="zh-CN" sz="32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s /es</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sp>
        <p:nvSpPr>
          <p:cNvPr id="9" name="文本框 8"/>
          <p:cNvSpPr txBox="1"/>
          <p:nvPr/>
        </p:nvSpPr>
        <p:spPr>
          <a:xfrm>
            <a:off x="1525905" y="257175"/>
            <a:ext cx="9454515" cy="922020"/>
          </a:xfrm>
          <a:prstGeom prst="rect">
            <a:avLst/>
          </a:prstGeom>
          <a:noFill/>
        </p:spPr>
        <p:txBody>
          <a:bodyPr wrap="square" rtlCol="0" anchor="t">
            <a:spAutoFit/>
          </a:bodyPr>
          <a:lstStyle/>
          <a:p>
            <a:r>
              <a:rPr lang="en-US" altLang="zh-CN" sz="5400" b="1" dirty="0">
                <a:latin typeface="Garamond" pitchFamily="18" charset="0"/>
                <a:sym typeface="+mn-ea"/>
              </a:rPr>
              <a:t>She </a:t>
            </a:r>
            <a:r>
              <a:rPr lang="en-US" altLang="zh-CN" sz="5400" b="1" dirty="0">
                <a:solidFill>
                  <a:srgbClr val="FF00FF"/>
                </a:solidFill>
                <a:latin typeface="Garamond" pitchFamily="18" charset="0"/>
                <a:sym typeface="+mn-ea"/>
              </a:rPr>
              <a:t>is reading</a:t>
            </a:r>
            <a:r>
              <a:rPr lang="en-US" altLang="zh-CN" sz="5400" b="1" dirty="0">
                <a:latin typeface="Garamond" pitchFamily="18" charset="0"/>
                <a:sym typeface="+mn-ea"/>
              </a:rPr>
              <a:t> </a:t>
            </a:r>
            <a:r>
              <a:rPr lang="en-US" altLang="zh-CN" sz="4400" b="1" dirty="0">
                <a:latin typeface="Garamond" pitchFamily="18" charset="0"/>
                <a:sym typeface="+mn-ea"/>
              </a:rPr>
              <a:t>books</a:t>
            </a:r>
            <a:r>
              <a:rPr lang="en-US" altLang="zh-CN" sz="4800" b="1" dirty="0">
                <a:latin typeface="Garamond" pitchFamily="18" charset="0"/>
                <a:sym typeface="+mn-ea"/>
              </a:rPr>
              <a:t>, </a:t>
            </a:r>
            <a:endParaRPr lang="en-US" altLang="zh-CN" sz="4800" b="1" dirty="0">
              <a:latin typeface="Garamond" pitchFamily="18" charset="0"/>
              <a:sym typeface="+mn-ea"/>
            </a:endParaRPr>
          </a:p>
        </p:txBody>
      </p:sp>
      <p:pic>
        <p:nvPicPr>
          <p:cNvPr id="7" name="图片 6"/>
          <p:cNvPicPr>
            <a:picLocks noChangeAspect="1"/>
          </p:cNvPicPr>
          <p:nvPr/>
        </p:nvPicPr>
        <p:blipFill>
          <a:blip r:embed="rId1"/>
          <a:stretch>
            <a:fillRect/>
          </a:stretch>
        </p:blipFill>
        <p:spPr>
          <a:xfrm>
            <a:off x="1579245" y="1643380"/>
            <a:ext cx="3709035" cy="3992245"/>
          </a:xfrm>
          <a:prstGeom prst="hexagon">
            <a:avLst/>
          </a:prstGeom>
        </p:spPr>
      </p:pic>
      <p:sp>
        <p:nvSpPr>
          <p:cNvPr id="11" name="文本框 10"/>
          <p:cNvSpPr txBox="1"/>
          <p:nvPr/>
        </p:nvSpPr>
        <p:spPr>
          <a:xfrm>
            <a:off x="4132580" y="1124585"/>
            <a:ext cx="8841740" cy="829945"/>
          </a:xfrm>
          <a:prstGeom prst="rect">
            <a:avLst/>
          </a:prstGeom>
          <a:noFill/>
        </p:spPr>
        <p:txBody>
          <a:bodyPr wrap="square" rtlCol="0" anchor="t">
            <a:spAutoFit/>
          </a:bodyPr>
          <a:p>
            <a:r>
              <a:rPr lang="en-US" altLang="zh-CN" sz="4000" b="1" dirty="0">
                <a:latin typeface="Garamond" pitchFamily="18" charset="0"/>
                <a:sym typeface="+mn-ea"/>
              </a:rPr>
              <a:t>but the telephone</a:t>
            </a:r>
            <a:r>
              <a:rPr lang="en-US" altLang="zh-CN" sz="4400" b="1" dirty="0">
                <a:latin typeface="Garamond" pitchFamily="18" charset="0"/>
                <a:sym typeface="+mn-ea"/>
              </a:rPr>
              <a:t> </a:t>
            </a:r>
            <a:r>
              <a:rPr lang="en-US" altLang="zh-CN" sz="4400" b="1" dirty="0">
                <a:solidFill>
                  <a:srgbClr val="FF00FF"/>
                </a:solidFill>
                <a:latin typeface="Garamond" pitchFamily="18" charset="0"/>
                <a:sym typeface="+mn-ea"/>
              </a:rPr>
              <a:t>rings</a:t>
            </a:r>
            <a:r>
              <a:rPr lang="en-US" altLang="zh-CN" sz="4800" b="1" dirty="0">
                <a:latin typeface="Garamond" pitchFamily="18" charset="0"/>
                <a:sym typeface="+mn-ea"/>
              </a:rPr>
              <a:t>. </a:t>
            </a:r>
            <a:endParaRPr lang="en-US" altLang="zh-CN" sz="4800" b="1" dirty="0">
              <a:latin typeface="Garamond" pitchFamily="18" charset="0"/>
              <a:sym typeface="+mn-ea"/>
            </a:endParaRPr>
          </a:p>
        </p:txBody>
      </p:sp>
      <p:pic>
        <p:nvPicPr>
          <p:cNvPr id="12" name="图片 11"/>
          <p:cNvPicPr>
            <a:picLocks noChangeAspect="1"/>
          </p:cNvPicPr>
          <p:nvPr/>
        </p:nvPicPr>
        <p:blipFill>
          <a:blip r:embed="rId2"/>
          <a:srcRect l="61278" t="41812" r="23983" b="32876"/>
          <a:stretch>
            <a:fillRect/>
          </a:stretch>
        </p:blipFill>
        <p:spPr>
          <a:xfrm>
            <a:off x="5212080" y="4034155"/>
            <a:ext cx="1041400" cy="1009650"/>
          </a:xfrm>
          <a:prstGeom prst="roundRect">
            <a:avLst/>
          </a:prstGeom>
        </p:spPr>
      </p:pic>
      <p:pic>
        <p:nvPicPr>
          <p:cNvPr id="14" name="图片 13"/>
          <p:cNvPicPr>
            <a:picLocks noChangeAspect="1"/>
          </p:cNvPicPr>
          <p:nvPr/>
        </p:nvPicPr>
        <p:blipFill>
          <a:blip r:embed="rId2"/>
          <a:srcRect l="61278" t="4926" r="-202" b="32876"/>
          <a:stretch>
            <a:fillRect/>
          </a:stretch>
        </p:blipFill>
        <p:spPr>
          <a:xfrm>
            <a:off x="7773670" y="2874010"/>
            <a:ext cx="2404745" cy="2169795"/>
          </a:xfrm>
          <a:prstGeom prst="rect">
            <a:avLst/>
          </a:prstGeom>
        </p:spPr>
      </p:pic>
      <p:pic>
        <p:nvPicPr>
          <p:cNvPr id="17" name="图片 16"/>
          <p:cNvPicPr>
            <a:picLocks noChangeAspect="1"/>
          </p:cNvPicPr>
          <p:nvPr/>
        </p:nvPicPr>
        <p:blipFill>
          <a:blip r:embed="rId2"/>
          <a:srcRect l="61278" t="4926" r="-202" b="32876"/>
          <a:stretch>
            <a:fillRect/>
          </a:stretch>
        </p:blipFill>
        <p:spPr>
          <a:xfrm>
            <a:off x="6071870" y="2134235"/>
            <a:ext cx="2750185" cy="2480945"/>
          </a:xfrm>
          <a:prstGeom prst="moon">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12"/>
                                        </p:tgtEl>
                                        <p:attrNameLst>
                                          <p:attrName>ppt_x</p:attrName>
                                        </p:attrNameLst>
                                      </p:cBhvr>
                                      <p:tavLst>
                                        <p:tav tm="0">
                                          <p:val>
                                            <p:strVal val="ppt_x"/>
                                          </p:val>
                                        </p:tav>
                                        <p:tav tm="100000">
                                          <p:val>
                                            <p:strVal val="ppt_x"/>
                                          </p:val>
                                        </p:tav>
                                      </p:tavLst>
                                    </p:anim>
                                    <p:anim calcmode="lin" valueType="num">
                                      <p:cBhvr additive="base">
                                        <p:cTn id="18" dur="500"/>
                                        <p:tgtEl>
                                          <p:spTgt spid="12"/>
                                        </p:tgtEl>
                                        <p:attrNameLst>
                                          <p:attrName>ppt_y</p:attrName>
                                        </p:attrNameLst>
                                      </p:cBhvr>
                                      <p:tavLst>
                                        <p:tav tm="0">
                                          <p:val>
                                            <p:strVal val="ppt_y"/>
                                          </p:val>
                                        </p:tav>
                                        <p:tav tm="100000">
                                          <p:val>
                                            <p:strVal val="1+ppt_h/2"/>
                                          </p:val>
                                        </p:tav>
                                      </p:tavLst>
                                    </p:anim>
                                    <p:set>
                                      <p:cBhvr>
                                        <p:cTn id="19" dur="1" fill="hold">
                                          <p:stCondLst>
                                            <p:cond delay="499"/>
                                          </p:stCondLst>
                                        </p:cTn>
                                        <p:tgtEl>
                                          <p:spTgt spid="12"/>
                                        </p:tgtEl>
                                        <p:attrNameLst>
                                          <p:attrName>style.visibility</p:attrName>
                                        </p:attrNameLst>
                                      </p:cBhvr>
                                      <p:to>
                                        <p:strVal val="hidden"/>
                                      </p:to>
                                    </p:set>
                                  </p:childTnLst>
                                </p:cTn>
                              </p:par>
                              <p:par>
                                <p:cTn id="20" presetID="8"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amond(i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xit" presetSubtype="32" fill="hold" nodeType="clickEffect">
                                  <p:stCondLst>
                                    <p:cond delay="0"/>
                                  </p:stCondLst>
                                  <p:childTnLst>
                                    <p:animEffect transition="out" filter="diamond(out)">
                                      <p:cBhvr>
                                        <p:cTn id="26" dur="500"/>
                                        <p:tgtEl>
                                          <p:spTgt spid="17"/>
                                        </p:tgtEl>
                                      </p:cBhvr>
                                    </p:animEffect>
                                    <p:set>
                                      <p:cBhvr>
                                        <p:cTn id="27" dur="1" fill="hold">
                                          <p:stCondLst>
                                            <p:cond delay="500"/>
                                          </p:stCondLst>
                                        </p:cTn>
                                        <p:tgtEl>
                                          <p:spTgt spid="17"/>
                                        </p:tgtEl>
                                        <p:attrNameLst>
                                          <p:attrName>style.visibility</p:attrName>
                                        </p:attrNameLst>
                                      </p:cBhvr>
                                      <p:to>
                                        <p:strVal val="hidden"/>
                                      </p:to>
                                    </p:set>
                                  </p:childTnLst>
                                </p:cTn>
                              </p:par>
                              <p:par>
                                <p:cTn id="28" presetID="8" presetClass="entr" presetSubtype="16"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amond(in)">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amond(i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Picture 4" descr="20130711145534543"/>
          <p:cNvPicPr preferRelativeResize="0">
            <a:picLocks noChangeAspect="1"/>
          </p:cNvPicPr>
          <p:nvPr/>
        </p:nvPicPr>
        <p:blipFill>
          <a:blip r:embed="rId1"/>
          <a:stretch>
            <a:fillRect/>
          </a:stretch>
        </p:blipFill>
        <p:spPr>
          <a:xfrm>
            <a:off x="1504315" y="-22860"/>
            <a:ext cx="8807734" cy="6616324"/>
          </a:xfrm>
          <a:prstGeom prst="rect">
            <a:avLst/>
          </a:prstGeom>
          <a:noFill/>
          <a:ln w="9525">
            <a:noFill/>
          </a:ln>
        </p:spPr>
      </p:pic>
      <p:grpSp>
        <p:nvGrpSpPr>
          <p:cNvPr id="2" name="组合 1"/>
          <p:cNvGrpSpPr/>
          <p:nvPr/>
        </p:nvGrpSpPr>
        <p:grpSpPr>
          <a:xfrm>
            <a:off x="2006600" y="5895975"/>
            <a:ext cx="8152130" cy="706755"/>
            <a:chOff x="760" y="9285"/>
            <a:chExt cx="12838" cy="1113"/>
          </a:xfrm>
        </p:grpSpPr>
        <p:sp>
          <p:nvSpPr>
            <p:cNvPr id="7169" name="文本框 1"/>
            <p:cNvSpPr txBox="1"/>
            <p:nvPr/>
          </p:nvSpPr>
          <p:spPr>
            <a:xfrm>
              <a:off x="760" y="9285"/>
              <a:ext cx="5613" cy="1113"/>
            </a:xfrm>
            <a:prstGeom prst="rect">
              <a:avLst/>
            </a:prstGeom>
            <a:solidFill>
              <a:schemeClr val="bg1"/>
            </a:solidFill>
            <a:ln w="9525">
              <a:noFill/>
            </a:ln>
          </p:spPr>
          <p:txBody>
            <a:bodyPr wrap="square" anchor="t">
              <a:spAutoFit/>
            </a:bodyPr>
            <a:p>
              <a:pPr algn="l"/>
              <a:r>
                <a:rPr lang="en-US" altLang="zh-CN" sz="40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be doing</a:t>
              </a:r>
              <a:r>
                <a:rPr lang="en-US" altLang="zh-CN" sz="4000">
                  <a:latin typeface="Arial" panose="020B0604020202020204" pitchFamily="34" charset="0"/>
                  <a:ea typeface="宋体" panose="02010600030101010101" pitchFamily="2" charset="-122"/>
                </a:rPr>
                <a:t>~~,</a:t>
              </a:r>
              <a:endParaRPr lang="en-US" altLang="zh-CN" sz="4000">
                <a:latin typeface="Arial" panose="020B0604020202020204" pitchFamily="34" charset="0"/>
                <a:ea typeface="宋体" panose="02010600030101010101" pitchFamily="2" charset="-122"/>
              </a:endParaRPr>
            </a:p>
          </p:txBody>
        </p:sp>
        <p:sp>
          <p:nvSpPr>
            <p:cNvPr id="15" name="文本框 1"/>
            <p:cNvSpPr txBox="1"/>
            <p:nvPr/>
          </p:nvSpPr>
          <p:spPr>
            <a:xfrm>
              <a:off x="6373" y="9285"/>
              <a:ext cx="7225" cy="1113"/>
            </a:xfrm>
            <a:prstGeom prst="rect">
              <a:avLst/>
            </a:prstGeom>
            <a:solidFill>
              <a:schemeClr val="bg1"/>
            </a:solidFill>
            <a:ln w="9525">
              <a:noFill/>
            </a:ln>
          </p:spPr>
          <p:txBody>
            <a:bodyPr wrap="square" anchor="t">
              <a:spAutoFit/>
            </a:bodyPr>
            <a:p>
              <a:pPr algn="l"/>
              <a:r>
                <a:rPr lang="en-US" altLang="zh-CN" sz="3200">
                  <a:latin typeface="Arial" panose="020B0604020202020204" pitchFamily="34" charset="0"/>
                  <a:ea typeface="宋体" panose="02010600030101010101" pitchFamily="2" charset="-122"/>
                </a:rPr>
                <a:t>but~~ ~~</a:t>
              </a:r>
              <a:r>
                <a:rPr lang="en-US" altLang="zh-CN" sz="4000">
                  <a:solidFill>
                    <a:srgbClr val="FF00FF"/>
                  </a:solidFill>
                  <a:latin typeface="Arial" panose="020B0604020202020204" pitchFamily="34" charset="0"/>
                  <a:ea typeface="宋体" panose="02010600030101010101" pitchFamily="2" charset="-122"/>
                </a:rPr>
                <a:t>s /es</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grpSp>
      <p:sp>
        <p:nvSpPr>
          <p:cNvPr id="3" name="文本框 2"/>
          <p:cNvSpPr txBox="1"/>
          <p:nvPr/>
        </p:nvSpPr>
        <p:spPr>
          <a:xfrm>
            <a:off x="1488440" y="58420"/>
            <a:ext cx="5455920" cy="768350"/>
          </a:xfrm>
          <a:prstGeom prst="rect">
            <a:avLst/>
          </a:prstGeom>
          <a:solidFill>
            <a:schemeClr val="bg1"/>
          </a:solidFill>
        </p:spPr>
        <p:txBody>
          <a:bodyPr wrap="square" rtlCol="0" anchor="t">
            <a:spAutoFit/>
          </a:bodyPr>
          <a:p>
            <a:r>
              <a:rPr lang="en-US" altLang="zh-CN" sz="3200" b="1" dirty="0">
                <a:latin typeface="Garamond" pitchFamily="18" charset="0"/>
                <a:sym typeface="+mn-ea"/>
              </a:rPr>
              <a:t>Children </a:t>
            </a:r>
            <a:r>
              <a:rPr lang="en-US" altLang="zh-CN" sz="4400" b="1" dirty="0">
                <a:solidFill>
                  <a:srgbClr val="FF00FF"/>
                </a:solidFill>
                <a:latin typeface="Garamond" pitchFamily="18" charset="0"/>
                <a:sym typeface="+mn-ea"/>
              </a:rPr>
              <a:t>are playing</a:t>
            </a:r>
            <a:r>
              <a:rPr lang="en-US" altLang="zh-CN" sz="3200" b="1" dirty="0">
                <a:latin typeface="Garamond" pitchFamily="18" charset="0"/>
                <a:sym typeface="+mn-ea"/>
              </a:rPr>
              <a:t>, </a:t>
            </a:r>
            <a:endParaRPr lang="en-US" altLang="zh-CN" sz="3200" b="1" dirty="0">
              <a:latin typeface="Garamond"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20130711145534543"/>
          <p:cNvPicPr preferRelativeResize="0">
            <a:picLocks noChangeAspect="1"/>
          </p:cNvPicPr>
          <p:nvPr/>
        </p:nvPicPr>
        <p:blipFill>
          <a:blip r:embed="rId1"/>
          <a:srcRect t="28966" r="12838" b="23098"/>
          <a:stretch>
            <a:fillRect/>
          </a:stretch>
        </p:blipFill>
        <p:spPr>
          <a:xfrm>
            <a:off x="1933575" y="1476375"/>
            <a:ext cx="7505700" cy="3754755"/>
          </a:xfrm>
          <a:prstGeom prst="rect">
            <a:avLst/>
          </a:prstGeom>
          <a:noFill/>
          <a:ln w="9525">
            <a:noFill/>
          </a:ln>
        </p:spPr>
      </p:pic>
      <p:grpSp>
        <p:nvGrpSpPr>
          <p:cNvPr id="2" name="组合 1"/>
          <p:cNvGrpSpPr/>
          <p:nvPr/>
        </p:nvGrpSpPr>
        <p:grpSpPr>
          <a:xfrm>
            <a:off x="2006600" y="5895975"/>
            <a:ext cx="8152130" cy="706755"/>
            <a:chOff x="760" y="9285"/>
            <a:chExt cx="12838" cy="1113"/>
          </a:xfrm>
        </p:grpSpPr>
        <p:sp>
          <p:nvSpPr>
            <p:cNvPr id="7169" name="文本框 1"/>
            <p:cNvSpPr txBox="1"/>
            <p:nvPr/>
          </p:nvSpPr>
          <p:spPr>
            <a:xfrm>
              <a:off x="760" y="9285"/>
              <a:ext cx="5613" cy="1113"/>
            </a:xfrm>
            <a:prstGeom prst="rect">
              <a:avLst/>
            </a:prstGeom>
            <a:solidFill>
              <a:schemeClr val="bg1"/>
            </a:solidFill>
            <a:ln w="9525">
              <a:noFill/>
            </a:ln>
          </p:spPr>
          <p:txBody>
            <a:bodyPr wrap="square" anchor="t">
              <a:spAutoFit/>
            </a:bodyPr>
            <a:p>
              <a:pPr algn="l"/>
              <a:r>
                <a:rPr lang="en-US" altLang="zh-CN" sz="40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be doing</a:t>
              </a:r>
              <a:r>
                <a:rPr lang="en-US" altLang="zh-CN" sz="4000">
                  <a:latin typeface="Arial" panose="020B0604020202020204" pitchFamily="34" charset="0"/>
                  <a:ea typeface="宋体" panose="02010600030101010101" pitchFamily="2" charset="-122"/>
                </a:rPr>
                <a:t>~~,</a:t>
              </a:r>
              <a:endParaRPr lang="en-US" altLang="zh-CN" sz="4000">
                <a:latin typeface="Arial" panose="020B0604020202020204" pitchFamily="34" charset="0"/>
                <a:ea typeface="宋体" panose="02010600030101010101" pitchFamily="2" charset="-122"/>
              </a:endParaRPr>
            </a:p>
          </p:txBody>
        </p:sp>
        <p:sp>
          <p:nvSpPr>
            <p:cNvPr id="15" name="文本框 1"/>
            <p:cNvSpPr txBox="1"/>
            <p:nvPr/>
          </p:nvSpPr>
          <p:spPr>
            <a:xfrm>
              <a:off x="6373" y="9285"/>
              <a:ext cx="7225" cy="1113"/>
            </a:xfrm>
            <a:prstGeom prst="rect">
              <a:avLst/>
            </a:prstGeom>
            <a:solidFill>
              <a:schemeClr val="bg1"/>
            </a:solidFill>
            <a:ln w="9525">
              <a:noFill/>
            </a:ln>
          </p:spPr>
          <p:txBody>
            <a:bodyPr wrap="square" anchor="t">
              <a:spAutoFit/>
            </a:bodyPr>
            <a:p>
              <a:pPr algn="l"/>
              <a:r>
                <a:rPr lang="en-US" altLang="zh-CN" sz="3200">
                  <a:latin typeface="Arial" panose="020B0604020202020204" pitchFamily="34" charset="0"/>
                  <a:ea typeface="宋体" panose="02010600030101010101" pitchFamily="2" charset="-122"/>
                </a:rPr>
                <a:t>but~~ ~~</a:t>
              </a:r>
              <a:r>
                <a:rPr lang="en-US" altLang="zh-CN" sz="4000">
                  <a:solidFill>
                    <a:srgbClr val="FF00FF"/>
                  </a:solidFill>
                  <a:latin typeface="Arial" panose="020B0604020202020204" pitchFamily="34" charset="0"/>
                  <a:ea typeface="宋体" panose="02010600030101010101" pitchFamily="2" charset="-122"/>
                </a:rPr>
                <a:t>s /es</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grpSp>
      <p:sp>
        <p:nvSpPr>
          <p:cNvPr id="3" name="文本框 2"/>
          <p:cNvSpPr txBox="1"/>
          <p:nvPr/>
        </p:nvSpPr>
        <p:spPr>
          <a:xfrm>
            <a:off x="1488440" y="58420"/>
            <a:ext cx="6280150" cy="768350"/>
          </a:xfrm>
          <a:prstGeom prst="rect">
            <a:avLst/>
          </a:prstGeom>
          <a:solidFill>
            <a:schemeClr val="bg1"/>
          </a:solidFill>
        </p:spPr>
        <p:txBody>
          <a:bodyPr wrap="square" rtlCol="0" anchor="t">
            <a:spAutoFit/>
          </a:bodyPr>
          <a:p>
            <a:r>
              <a:rPr lang="en-US" altLang="zh-CN" sz="3200" b="1" dirty="0">
                <a:latin typeface="Garamond" pitchFamily="18" charset="0"/>
                <a:sym typeface="+mn-ea"/>
              </a:rPr>
              <a:t>Children </a:t>
            </a:r>
            <a:r>
              <a:rPr lang="en-US" altLang="zh-CN" sz="4400" b="1" dirty="0">
                <a:solidFill>
                  <a:srgbClr val="FF00FF"/>
                </a:solidFill>
                <a:latin typeface="Garamond" pitchFamily="18" charset="0"/>
                <a:sym typeface="+mn-ea"/>
              </a:rPr>
              <a:t>are playing</a:t>
            </a:r>
            <a:r>
              <a:rPr lang="en-US" altLang="zh-CN" sz="3200" b="1" dirty="0">
                <a:latin typeface="Garamond" pitchFamily="18" charset="0"/>
                <a:sym typeface="+mn-ea"/>
              </a:rPr>
              <a:t>, but </a:t>
            </a:r>
            <a:endParaRPr lang="zh-CN" altLang="en-US" sz="3200" b="1" dirty="0">
              <a:latin typeface="Garamond" pitchFamily="18" charset="0"/>
              <a:sym typeface="+mn-ea"/>
            </a:endParaRPr>
          </a:p>
        </p:txBody>
      </p:sp>
      <p:sp>
        <p:nvSpPr>
          <p:cNvPr id="6" name="Rectangle 7"/>
          <p:cNvSpPr/>
          <p:nvPr/>
        </p:nvSpPr>
        <p:spPr>
          <a:xfrm>
            <a:off x="7768590" y="58420"/>
            <a:ext cx="1983105" cy="768350"/>
          </a:xfrm>
          <a:prstGeom prst="rect">
            <a:avLst/>
          </a:prstGeom>
          <a:solidFill>
            <a:schemeClr val="bg1"/>
          </a:solidFill>
          <a:ln w="9525">
            <a:noFill/>
          </a:ln>
        </p:spPr>
        <p:txBody>
          <a:bodyPr wrap="none" anchor="t">
            <a:spAutoFit/>
          </a:bodyPr>
          <a:p>
            <a:pPr algn="l">
              <a:spcBef>
                <a:spcPct val="50000"/>
              </a:spcBef>
            </a:pPr>
            <a:r>
              <a:rPr lang="en-US" altLang="zh-CN" sz="4400">
                <a:solidFill>
                  <a:schemeClr val="tx1"/>
                </a:solidFill>
                <a:latin typeface="Arial" panose="020B0604020202020204" pitchFamily="34" charset="0"/>
                <a:ea typeface="宋体" panose="02010600030101010101" pitchFamily="2" charset="-122"/>
              </a:rPr>
              <a:t>it </a:t>
            </a:r>
            <a:r>
              <a:rPr lang="en-US" altLang="zh-CN" sz="4400">
                <a:solidFill>
                  <a:srgbClr val="FF00FF"/>
                </a:solidFill>
                <a:latin typeface="Arial" panose="020B0604020202020204" pitchFamily="34" charset="0"/>
                <a:ea typeface="宋体" panose="02010600030101010101" pitchFamily="2" charset="-122"/>
              </a:rPr>
              <a:t>rains.</a:t>
            </a:r>
            <a:endParaRPr lang="en-US" altLang="zh-CN" sz="4400">
              <a:solidFill>
                <a:srgbClr val="FF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000000 0.000000 L 0.393958 0.226574 " pathEditMode="relative" rAng="0" ptsTypes="">
                                      <p:cBhvr>
                                        <p:cTn id="6" dur="2000" fill="hold"/>
                                        <p:tgtEl>
                                          <p:spTgt spid="35842"/>
                                        </p:tgtEl>
                                        <p:attrNameLst>
                                          <p:attrName>ppt_x</p:attrName>
                                          <p:attrName>ppt_y</p:attrName>
                                        </p:attrNameLst>
                                      </p:cBhvr>
                                      <p:rCtr x="125" y="0"/>
                                    </p:animMotion>
                                  </p:childTnLst>
                                </p:cTn>
                              </p:par>
                            </p:childTnLst>
                          </p:cTn>
                        </p:par>
                      </p:childTnLst>
                    </p:cTn>
                  </p:par>
                  <p:par>
                    <p:cTn id="7" fill="hold">
                      <p:stCondLst>
                        <p:cond delay="indefinite"/>
                      </p:stCondLst>
                      <p:childTnLst>
                        <p:par>
                          <p:cTn id="8" fill="hold">
                            <p:stCondLst>
                              <p:cond delay="0"/>
                            </p:stCondLst>
                            <p:childTnLst>
                              <p:par>
                                <p:cTn id="9" presetID="4" presetClass="exit" presetSubtype="16" fill="hold" nodeType="clickEffect">
                                  <p:stCondLst>
                                    <p:cond delay="0"/>
                                  </p:stCondLst>
                                  <p:childTnLst>
                                    <p:animEffect transition="out" filter="box(in)">
                                      <p:cBhvr>
                                        <p:cTn id="10" dur="500"/>
                                        <p:tgtEl>
                                          <p:spTgt spid="35842"/>
                                        </p:tgtEl>
                                      </p:cBhvr>
                                    </p:animEffect>
                                    <p:set>
                                      <p:cBhvr>
                                        <p:cTn id="11" dur="1" fill="hold">
                                          <p:stCondLst>
                                            <p:cond delay="499"/>
                                          </p:stCondLst>
                                        </p:cTn>
                                        <p:tgtEl>
                                          <p:spTgt spid="35842"/>
                                        </p:tgtEl>
                                        <p:attrNameLst>
                                          <p:attrName>style.visibility</p:attrName>
                                        </p:attrNameLst>
                                      </p:cBhvr>
                                      <p:to>
                                        <p:strVal val="hidden"/>
                                      </p:to>
                                    </p:set>
                                  </p:childTnLst>
                                </p:cTn>
                              </p:par>
                              <p:par>
                                <p:cTn id="12" presetID="8" presetClass="entr" presetSubtype="16"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amond(i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Text Box 3"/>
          <p:cNvSpPr txBox="1"/>
          <p:nvPr/>
        </p:nvSpPr>
        <p:spPr>
          <a:xfrm>
            <a:off x="4568499" y="98412"/>
            <a:ext cx="3600450" cy="1322070"/>
          </a:xfrm>
          <a:prstGeom prst="rect">
            <a:avLst/>
          </a:prstGeom>
          <a:noFill/>
          <a:ln w="9525">
            <a:noFill/>
          </a:ln>
        </p:spPr>
        <p:txBody>
          <a:bodyPr anchor="t">
            <a:spAutoFit/>
          </a:bodyPr>
          <a:lstStyle/>
          <a:p>
            <a:pPr>
              <a:spcBef>
                <a:spcPct val="50000"/>
              </a:spcBef>
            </a:pPr>
            <a:r>
              <a:rPr lang="en-US" altLang="zh-CN" sz="8000" b="1" dirty="0">
                <a:latin typeface="Garamond" pitchFamily="18" charset="0"/>
                <a:ea typeface="宋体" panose="02010600030101010101" pitchFamily="2" charset="-122"/>
              </a:rPr>
              <a:t>but</a:t>
            </a:r>
            <a:r>
              <a:rPr lang="en-US" altLang="zh-CN" sz="4000" b="1" dirty="0">
                <a:latin typeface="Garamond" pitchFamily="18" charset="0"/>
                <a:ea typeface="宋体" panose="02010600030101010101" pitchFamily="2" charset="-122"/>
              </a:rPr>
              <a:t> </a:t>
            </a:r>
            <a:endParaRPr lang="en-US" altLang="zh-CN" sz="4000" b="1" dirty="0">
              <a:latin typeface="Garamond" pitchFamily="18" charset="0"/>
              <a:ea typeface="宋体" panose="02010600030101010101" pitchFamily="2" charset="-122"/>
            </a:endParaRPr>
          </a:p>
        </p:txBody>
      </p:sp>
      <p:sp>
        <p:nvSpPr>
          <p:cNvPr id="7169" name="文本框 1"/>
          <p:cNvSpPr txBox="1"/>
          <p:nvPr/>
        </p:nvSpPr>
        <p:spPr>
          <a:xfrm>
            <a:off x="1515110" y="394335"/>
            <a:ext cx="2914015" cy="583565"/>
          </a:xfrm>
          <a:prstGeom prst="rect">
            <a:avLst/>
          </a:prstGeom>
          <a:noFill/>
          <a:ln w="9525">
            <a:noFill/>
          </a:ln>
        </p:spPr>
        <p:txBody>
          <a:bodyPr wrap="square" anchor="t">
            <a:spAutoFit/>
          </a:bodyPr>
          <a:lstStyle/>
          <a:p>
            <a:pPr algn="l"/>
            <a:r>
              <a:rPr lang="en-US" altLang="zh-CN" sz="3200">
                <a:latin typeface="Arial" panose="020B0604020202020204" pitchFamily="34" charset="0"/>
                <a:ea typeface="宋体" panose="02010600030101010101" pitchFamily="2" charset="-122"/>
              </a:rPr>
              <a:t> ~~</a:t>
            </a:r>
            <a:r>
              <a:rPr lang="en-US" altLang="zh-CN" sz="3200">
                <a:solidFill>
                  <a:srgbClr val="FF00FF"/>
                </a:solidFill>
                <a:latin typeface="Arial" panose="020B0604020202020204" pitchFamily="34" charset="0"/>
                <a:ea typeface="宋体" panose="02010600030101010101" pitchFamily="2" charset="-122"/>
              </a:rPr>
              <a:t>be doing</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sp>
        <p:nvSpPr>
          <p:cNvPr id="15" name="文本框 1"/>
          <p:cNvSpPr txBox="1"/>
          <p:nvPr/>
        </p:nvSpPr>
        <p:spPr>
          <a:xfrm>
            <a:off x="6900545" y="330200"/>
            <a:ext cx="3072130" cy="706755"/>
          </a:xfrm>
          <a:prstGeom prst="rect">
            <a:avLst/>
          </a:prstGeom>
          <a:noFill/>
          <a:ln w="9525">
            <a:noFill/>
          </a:ln>
        </p:spPr>
        <p:txBody>
          <a:bodyPr wrap="square" anchor="t">
            <a:spAutoFit/>
          </a:bodyPr>
          <a:lstStyle/>
          <a:p>
            <a:pPr algn="l"/>
            <a:r>
              <a:rPr lang="en-US" altLang="zh-CN" sz="32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s /es</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pic>
        <p:nvPicPr>
          <p:cNvPr id="30" name="图片 29" descr="%S`UJLB@%ER41EOZU)9_`DH"/>
          <p:cNvPicPr>
            <a:picLocks noChangeAspect="1"/>
          </p:cNvPicPr>
          <p:nvPr/>
        </p:nvPicPr>
        <p:blipFill>
          <a:blip r:embed="rId1"/>
          <a:stretch>
            <a:fillRect/>
          </a:stretch>
        </p:blipFill>
        <p:spPr>
          <a:xfrm>
            <a:off x="1901825" y="1337310"/>
            <a:ext cx="8183245" cy="507936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 Box 3"/>
          <p:cNvSpPr txBox="1"/>
          <p:nvPr/>
        </p:nvSpPr>
        <p:spPr>
          <a:xfrm>
            <a:off x="1525905" y="13335"/>
            <a:ext cx="9139555" cy="6554470"/>
          </a:xfrm>
          <a:prstGeom prst="rect">
            <a:avLst/>
          </a:prstGeom>
          <a:noFill/>
          <a:ln w="9525">
            <a:noFill/>
          </a:ln>
        </p:spPr>
        <p:txBody>
          <a:bodyPr wrap="square" anchor="t">
            <a:spAutoFit/>
          </a:bodyPr>
          <a:p>
            <a:pPr>
              <a:lnSpc>
                <a:spcPct val="150000"/>
              </a:lnSpc>
              <a:spcBef>
                <a:spcPts val="0"/>
              </a:spcBef>
            </a:pPr>
            <a:r>
              <a:rPr lang="en-US" altLang="zh-CN" sz="2000" dirty="0">
                <a:latin typeface="Arial" panose="020B0604020202020204" pitchFamily="34" charset="0"/>
                <a:ea typeface="宋体" panose="02010600030101010101" pitchFamily="2" charset="-122"/>
              </a:rPr>
              <a:t>阅读理解Read and write.</a:t>
            </a:r>
            <a:endParaRPr lang="en-US" altLang="zh-CN" sz="2000" dirty="0">
              <a:latin typeface="Arial" panose="020B0604020202020204" pitchFamily="34" charset="0"/>
              <a:ea typeface="宋体" panose="02010600030101010101" pitchFamily="2" charset="-122"/>
            </a:endParaRPr>
          </a:p>
          <a:p>
            <a:pPr>
              <a:lnSpc>
                <a:spcPct val="150000"/>
              </a:lnSpc>
              <a:spcBef>
                <a:spcPts val="0"/>
              </a:spcBef>
            </a:pPr>
            <a:r>
              <a:rPr lang="en-US" altLang="zh-CN" sz="2000" dirty="0">
                <a:latin typeface="Arial" panose="020B0604020202020204" pitchFamily="34" charset="0"/>
                <a:ea typeface="宋体" panose="02010600030101010101" pitchFamily="2" charset="-122"/>
              </a:rPr>
              <a:t>Lucy are playing games with her friends in the park. Simon is walking around the park, but a cute cat runs past the park. She stops and watches at the happy cat. They're watching the cat, but it rains. They runs quickly to hide. They're standing under the tree, but the ducks eats their food. The ducks are so naughty. But they're happy to see the ducks and play together..</a:t>
            </a:r>
            <a:endParaRPr lang="en-US" altLang="zh-CN" sz="2000" dirty="0">
              <a:latin typeface="Arial" panose="020B0604020202020204" pitchFamily="34" charset="0"/>
              <a:ea typeface="宋体" panose="02010600030101010101" pitchFamily="2" charset="-122"/>
            </a:endParaRPr>
          </a:p>
          <a:p>
            <a:pPr>
              <a:lnSpc>
                <a:spcPct val="150000"/>
              </a:lnSpc>
              <a:spcBef>
                <a:spcPts val="0"/>
              </a:spcBef>
            </a:pPr>
            <a:r>
              <a:rPr lang="en-US" altLang="zh-CN" sz="2000" dirty="0">
                <a:latin typeface="Arial" panose="020B0604020202020204" pitchFamily="34" charset="0"/>
                <a:ea typeface="宋体" panose="02010600030101010101" pitchFamily="2" charset="-122"/>
              </a:rPr>
              <a:t>1.What are children doing in the park?</a:t>
            </a:r>
            <a:endParaRPr lang="en-US" altLang="zh-CN" sz="2000" dirty="0">
              <a:latin typeface="Arial" panose="020B0604020202020204" pitchFamily="34" charset="0"/>
              <a:ea typeface="宋体" panose="02010600030101010101" pitchFamily="2" charset="-122"/>
            </a:endParaRPr>
          </a:p>
          <a:p>
            <a:pPr>
              <a:lnSpc>
                <a:spcPct val="150000"/>
              </a:lnSpc>
              <a:spcBef>
                <a:spcPts val="0"/>
              </a:spcBef>
            </a:pPr>
            <a:r>
              <a:rPr lang="en-US" altLang="zh-CN" sz="2000" dirty="0">
                <a:latin typeface="Arial" panose="020B0604020202020204" pitchFamily="34" charset="0"/>
                <a:ea typeface="宋体" panose="02010600030101010101" pitchFamily="2" charset="-122"/>
              </a:rPr>
              <a:t>_______________________________________________________________</a:t>
            </a:r>
            <a:endParaRPr lang="en-US" altLang="zh-CN" sz="2000" dirty="0">
              <a:latin typeface="Arial" panose="020B0604020202020204" pitchFamily="34" charset="0"/>
              <a:ea typeface="宋体" panose="02010600030101010101" pitchFamily="2" charset="-122"/>
            </a:endParaRPr>
          </a:p>
          <a:p>
            <a:pPr>
              <a:lnSpc>
                <a:spcPct val="150000"/>
              </a:lnSpc>
              <a:spcBef>
                <a:spcPts val="0"/>
              </a:spcBef>
            </a:pPr>
            <a:r>
              <a:rPr lang="en-US" altLang="zh-CN" sz="2000" dirty="0">
                <a:latin typeface="Arial" panose="020B0604020202020204" pitchFamily="34" charset="0"/>
                <a:ea typeface="宋体" panose="02010600030101010101" pitchFamily="2" charset="-122"/>
              </a:rPr>
              <a:t>2.What happens when Simon  is walking around the park ?</a:t>
            </a:r>
            <a:endParaRPr lang="en-US" altLang="zh-CN" sz="2000" dirty="0">
              <a:latin typeface="Arial" panose="020B0604020202020204" pitchFamily="34" charset="0"/>
              <a:ea typeface="宋体" panose="02010600030101010101" pitchFamily="2" charset="-122"/>
            </a:endParaRPr>
          </a:p>
          <a:p>
            <a:pPr>
              <a:lnSpc>
                <a:spcPct val="150000"/>
              </a:lnSpc>
              <a:spcBef>
                <a:spcPts val="0"/>
              </a:spcBef>
            </a:pPr>
            <a:r>
              <a:rPr lang="en-US" altLang="zh-CN" sz="2000" dirty="0">
                <a:latin typeface="Arial" panose="020B0604020202020204" pitchFamily="34" charset="0"/>
                <a:ea typeface="宋体" panose="02010600030101010101" pitchFamily="2" charset="-122"/>
              </a:rPr>
              <a:t>_______________________________________________________________3.What are they doing when it rains?</a:t>
            </a:r>
            <a:endParaRPr lang="en-US" altLang="zh-CN" sz="2000" dirty="0">
              <a:latin typeface="Arial" panose="020B0604020202020204" pitchFamily="34" charset="0"/>
              <a:ea typeface="宋体" panose="02010600030101010101" pitchFamily="2" charset="-122"/>
            </a:endParaRPr>
          </a:p>
          <a:p>
            <a:pPr>
              <a:lnSpc>
                <a:spcPct val="150000"/>
              </a:lnSpc>
              <a:spcBef>
                <a:spcPts val="0"/>
              </a:spcBef>
            </a:pPr>
            <a:r>
              <a:rPr lang="en-US" altLang="zh-CN" sz="2000" dirty="0">
                <a:latin typeface="Arial" panose="020B0604020202020204" pitchFamily="34" charset="0"/>
                <a:ea typeface="宋体" panose="02010600030101010101" pitchFamily="2" charset="-122"/>
              </a:rPr>
              <a:t>_______________________________________________________________4.What's their feeling? (感受)</a:t>
            </a:r>
            <a:endParaRPr lang="en-US" altLang="zh-CN" sz="2000" dirty="0">
              <a:latin typeface="Arial" panose="020B0604020202020204" pitchFamily="34" charset="0"/>
              <a:ea typeface="宋体" panose="02010600030101010101" pitchFamily="2" charset="-122"/>
            </a:endParaRPr>
          </a:p>
          <a:p>
            <a:pPr>
              <a:lnSpc>
                <a:spcPct val="150000"/>
              </a:lnSpc>
              <a:spcBef>
                <a:spcPts val="0"/>
              </a:spcBef>
            </a:pPr>
            <a:r>
              <a:rPr lang="en-US" altLang="zh-CN" sz="2000" dirty="0">
                <a:latin typeface="Arial" panose="020B0604020202020204" pitchFamily="34" charset="0"/>
                <a:ea typeface="宋体" panose="02010600030101010101" pitchFamily="2" charset="-122"/>
              </a:rPr>
              <a:t>______________________________________________________________</a:t>
            </a:r>
            <a:endParaRPr lang="en-US" altLang="zh-CN" sz="2000" dirty="0">
              <a:latin typeface="Arial" panose="020B0604020202020204" pitchFamily="34" charset="0"/>
              <a:ea typeface="宋体" panose="02010600030101010101" pitchFamily="2" charset="-122"/>
            </a:endParaRPr>
          </a:p>
        </p:txBody>
      </p:sp>
      <p:sp>
        <p:nvSpPr>
          <p:cNvPr id="5" name="Rectangle 7"/>
          <p:cNvSpPr/>
          <p:nvPr/>
        </p:nvSpPr>
        <p:spPr>
          <a:xfrm>
            <a:off x="1685290" y="3168015"/>
            <a:ext cx="7748905" cy="521970"/>
          </a:xfrm>
          <a:prstGeom prst="rect">
            <a:avLst/>
          </a:prstGeom>
          <a:noFill/>
          <a:ln w="9525">
            <a:noFill/>
          </a:ln>
        </p:spPr>
        <p:txBody>
          <a:bodyPr wrap="square" anchor="t">
            <a:spAutoFit/>
          </a:bodyPr>
          <a:p>
            <a:pPr algn="l">
              <a:spcBef>
                <a:spcPct val="50000"/>
              </a:spcBef>
            </a:pPr>
            <a:r>
              <a:rPr lang="en-US" altLang="zh-CN" sz="2800">
                <a:solidFill>
                  <a:srgbClr val="FF00FF"/>
                </a:solidFill>
                <a:latin typeface="Arial" panose="020B0604020202020204" pitchFamily="34" charset="0"/>
                <a:ea typeface="宋体" panose="02010600030101010101" pitchFamily="2" charset="-122"/>
              </a:rPr>
              <a:t>They're playing games in the park. </a:t>
            </a:r>
            <a:endParaRPr lang="en-US" altLang="zh-CN" sz="2800">
              <a:solidFill>
                <a:srgbClr val="FF00FF"/>
              </a:solidFill>
              <a:latin typeface="Arial" panose="020B0604020202020204" pitchFamily="34" charset="0"/>
              <a:ea typeface="宋体" panose="02010600030101010101" pitchFamily="2" charset="-122"/>
            </a:endParaRPr>
          </a:p>
        </p:txBody>
      </p:sp>
      <p:sp>
        <p:nvSpPr>
          <p:cNvPr id="6" name="Rectangle 7"/>
          <p:cNvSpPr/>
          <p:nvPr/>
        </p:nvSpPr>
        <p:spPr>
          <a:xfrm>
            <a:off x="1579245" y="4077335"/>
            <a:ext cx="9086215" cy="521970"/>
          </a:xfrm>
          <a:prstGeom prst="rect">
            <a:avLst/>
          </a:prstGeom>
          <a:noFill/>
          <a:ln w="9525">
            <a:noFill/>
          </a:ln>
        </p:spPr>
        <p:txBody>
          <a:bodyPr wrap="square" anchor="t">
            <a:spAutoFit/>
          </a:bodyPr>
          <a:p>
            <a:pPr algn="l">
              <a:spcBef>
                <a:spcPct val="50000"/>
              </a:spcBef>
            </a:pPr>
            <a:r>
              <a:rPr lang="en-US" altLang="zh-CN" sz="1400">
                <a:solidFill>
                  <a:srgbClr val="FF00FF"/>
                </a:solidFill>
                <a:latin typeface="Arial" panose="020B0604020202020204" pitchFamily="34" charset="0"/>
                <a:ea typeface="宋体" panose="02010600030101010101" pitchFamily="2" charset="-122"/>
              </a:rPr>
              <a:t>Simon is walking around the park, </a:t>
            </a:r>
            <a:r>
              <a:rPr lang="en-US" altLang="zh-CN" sz="2800">
                <a:solidFill>
                  <a:srgbClr val="FF00FF"/>
                </a:solidFill>
                <a:latin typeface="Arial" panose="020B0604020202020204" pitchFamily="34" charset="0"/>
                <a:ea typeface="宋体" panose="02010600030101010101" pitchFamily="2" charset="-122"/>
              </a:rPr>
              <a:t>but a cute cat runs past the park.</a:t>
            </a:r>
            <a:endParaRPr lang="en-US" altLang="zh-CN" sz="2800">
              <a:solidFill>
                <a:srgbClr val="FF00FF"/>
              </a:solidFill>
              <a:latin typeface="Arial" panose="020B0604020202020204" pitchFamily="34" charset="0"/>
              <a:ea typeface="宋体" panose="02010600030101010101" pitchFamily="2" charset="-122"/>
            </a:endParaRPr>
          </a:p>
        </p:txBody>
      </p:sp>
      <p:sp>
        <p:nvSpPr>
          <p:cNvPr id="7" name="Rectangle 7"/>
          <p:cNvSpPr/>
          <p:nvPr/>
        </p:nvSpPr>
        <p:spPr>
          <a:xfrm>
            <a:off x="1685290" y="5015865"/>
            <a:ext cx="7748905" cy="521970"/>
          </a:xfrm>
          <a:prstGeom prst="rect">
            <a:avLst/>
          </a:prstGeom>
          <a:noFill/>
          <a:ln w="9525">
            <a:noFill/>
          </a:ln>
        </p:spPr>
        <p:txBody>
          <a:bodyPr wrap="square" anchor="t">
            <a:spAutoFit/>
          </a:bodyPr>
          <a:p>
            <a:pPr algn="l">
              <a:spcBef>
                <a:spcPct val="50000"/>
              </a:spcBef>
            </a:pPr>
            <a:r>
              <a:rPr lang="en-US" altLang="zh-CN" sz="2800">
                <a:solidFill>
                  <a:srgbClr val="FF00FF"/>
                </a:solidFill>
                <a:latin typeface="Arial" panose="020B0604020202020204" pitchFamily="34" charset="0"/>
                <a:ea typeface="宋体" panose="02010600030101010101" pitchFamily="2" charset="-122"/>
              </a:rPr>
              <a:t>They're watching the cat.</a:t>
            </a:r>
            <a:endParaRPr lang="en-US" altLang="zh-CN" sz="2800">
              <a:solidFill>
                <a:srgbClr val="FF00FF"/>
              </a:solidFill>
              <a:latin typeface="Arial" panose="020B0604020202020204" pitchFamily="34" charset="0"/>
              <a:ea typeface="宋体" panose="02010600030101010101" pitchFamily="2" charset="-122"/>
            </a:endParaRPr>
          </a:p>
        </p:txBody>
      </p:sp>
      <p:sp>
        <p:nvSpPr>
          <p:cNvPr id="8" name="Rectangle 7"/>
          <p:cNvSpPr/>
          <p:nvPr/>
        </p:nvSpPr>
        <p:spPr>
          <a:xfrm>
            <a:off x="1685290" y="5979160"/>
            <a:ext cx="7748905" cy="521970"/>
          </a:xfrm>
          <a:prstGeom prst="rect">
            <a:avLst/>
          </a:prstGeom>
          <a:noFill/>
          <a:ln w="9525">
            <a:noFill/>
          </a:ln>
        </p:spPr>
        <p:txBody>
          <a:bodyPr wrap="square" anchor="t">
            <a:spAutoFit/>
          </a:bodyPr>
          <a:p>
            <a:pPr algn="l">
              <a:spcBef>
                <a:spcPct val="50000"/>
              </a:spcBef>
            </a:pPr>
            <a:r>
              <a:rPr lang="en-US" altLang="zh-CN" sz="2800">
                <a:solidFill>
                  <a:srgbClr val="FF00FF"/>
                </a:solidFill>
                <a:latin typeface="Arial" panose="020B0604020202020204" pitchFamily="34" charset="0"/>
                <a:ea typeface="宋体" panose="02010600030101010101" pitchFamily="2" charset="-122"/>
              </a:rPr>
              <a:t>They're happy.</a:t>
            </a:r>
            <a:endParaRPr lang="en-US" altLang="zh-CN" sz="2800">
              <a:solidFill>
                <a:srgbClr val="FF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1"/>
          <p:cNvSpPr txBox="1"/>
          <p:nvPr/>
        </p:nvSpPr>
        <p:spPr>
          <a:xfrm>
            <a:off x="1527175" y="851535"/>
            <a:ext cx="9137015" cy="2061210"/>
          </a:xfrm>
          <a:prstGeom prst="rect">
            <a:avLst/>
          </a:prstGeom>
          <a:noFill/>
          <a:ln w="9525">
            <a:noFill/>
          </a:ln>
        </p:spPr>
        <p:txBody>
          <a:bodyPr wrap="square" anchor="t">
            <a:spAutoFit/>
          </a:bodyPr>
          <a:lstStyle/>
          <a:p>
            <a:r>
              <a:rPr lang="en-US" altLang="zh-CN" sz="7200">
                <a:latin typeface="Arial" panose="020B0604020202020204" pitchFamily="34" charset="0"/>
                <a:ea typeface="宋体" panose="02010600030101010101" pitchFamily="2" charset="-122"/>
              </a:rPr>
              <a:t>Task</a:t>
            </a:r>
            <a:r>
              <a:rPr lang="zh-CN" altLang="en-US" sz="7200">
                <a:latin typeface="Arial" panose="020B0604020202020204" pitchFamily="34" charset="0"/>
                <a:ea typeface="宋体" panose="02010600030101010101" pitchFamily="2" charset="-122"/>
              </a:rPr>
              <a:t>：</a:t>
            </a:r>
            <a:endParaRPr lang="zh-CN" altLang="en-US" sz="7200">
              <a:latin typeface="Arial" panose="020B0604020202020204" pitchFamily="34" charset="0"/>
              <a:ea typeface="宋体" panose="02010600030101010101" pitchFamily="2" charset="-122"/>
            </a:endParaRPr>
          </a:p>
          <a:p>
            <a:r>
              <a:rPr lang="en-US" altLang="zh-CN" sz="1600">
                <a:latin typeface="Arial" panose="020B0604020202020204" pitchFamily="34" charset="0"/>
                <a:ea typeface="宋体" panose="02010600030101010101" pitchFamily="2" charset="-122"/>
              </a:rPr>
              <a:t>Talking about things</a:t>
            </a:r>
            <a:r>
              <a:rPr lang="en-US" altLang="zh-CN" sz="28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happens</a:t>
            </a:r>
            <a:r>
              <a:rPr lang="en-US" altLang="zh-CN" sz="2800">
                <a:latin typeface="Arial" panose="020B0604020202020204" pitchFamily="34" charset="0"/>
                <a:ea typeface="宋体" panose="02010600030101010101" pitchFamily="2" charset="-122"/>
              </a:rPr>
              <a:t> </a:t>
            </a:r>
            <a:r>
              <a:rPr lang="en-US" altLang="zh-CN" sz="1800">
                <a:latin typeface="Arial" panose="020B0604020202020204" pitchFamily="34" charset="0"/>
                <a:ea typeface="宋体" panose="02010600030101010101" pitchFamily="2" charset="-122"/>
              </a:rPr>
              <a:t>when someone</a:t>
            </a:r>
            <a:r>
              <a:rPr lang="en-US" altLang="zh-CN" sz="2800">
                <a:latin typeface="Arial" panose="020B0604020202020204" pitchFamily="34" charset="0"/>
                <a:ea typeface="宋体" panose="02010600030101010101" pitchFamily="2" charset="-122"/>
              </a:rPr>
              <a:t> </a:t>
            </a:r>
            <a:r>
              <a:rPr lang="en-US" altLang="zh-CN" sz="4000">
                <a:solidFill>
                  <a:srgbClr val="FF00FF"/>
                </a:solidFill>
                <a:latin typeface="Arial" panose="020B0604020202020204" pitchFamily="34" charset="0"/>
                <a:ea typeface="宋体" panose="02010600030101010101" pitchFamily="2" charset="-122"/>
              </a:rPr>
              <a:t>is doing</a:t>
            </a:r>
            <a:r>
              <a:rPr lang="en-US" altLang="zh-CN" sz="2800">
                <a:latin typeface="Arial" panose="020B0604020202020204" pitchFamily="34" charset="0"/>
                <a:ea typeface="宋体" panose="02010600030101010101" pitchFamily="2" charset="-122"/>
              </a:rPr>
              <a:t> </a:t>
            </a:r>
            <a:r>
              <a:rPr lang="en-US" altLang="zh-CN" sz="1600">
                <a:latin typeface="Arial" panose="020B0604020202020204" pitchFamily="34" charset="0"/>
                <a:ea typeface="宋体" panose="02010600030101010101" pitchFamily="2" charset="-122"/>
              </a:rPr>
              <a:t>something</a:t>
            </a:r>
            <a:r>
              <a:rPr lang="en-US" altLang="zh-CN" sz="2800">
                <a:latin typeface="Arial" panose="020B0604020202020204" pitchFamily="34" charset="0"/>
                <a:ea typeface="宋体" panose="02010600030101010101" pitchFamily="2" charset="-122"/>
              </a:rPr>
              <a:t>.</a:t>
            </a:r>
            <a:endParaRPr lang="en-US" altLang="zh-CN" sz="2800">
              <a:latin typeface="Arial" panose="020B0604020202020204" pitchFamily="34" charset="0"/>
              <a:ea typeface="宋体" panose="02010600030101010101" pitchFamily="2" charset="-122"/>
            </a:endParaRPr>
          </a:p>
          <a:p>
            <a:pPr algn="r"/>
            <a:r>
              <a:rPr lang="zh-CN" altLang="en-US" sz="1600">
                <a:latin typeface="Arial" panose="020B0604020202020204" pitchFamily="34" charset="0"/>
                <a:ea typeface="宋体" panose="02010600030101010101" pitchFamily="2" charset="-122"/>
              </a:rPr>
              <a:t>谈论某人正在做什么事情，但是突然发生的事情</a:t>
            </a:r>
            <a:endParaRPr lang="zh-CN" altLang="en-US" sz="1600">
              <a:latin typeface="Arial" panose="020B0604020202020204" pitchFamily="34" charset="0"/>
              <a:ea typeface="宋体" panose="02010600030101010101" pitchFamily="2" charset="-122"/>
            </a:endParaRPr>
          </a:p>
        </p:txBody>
      </p:sp>
      <p:pic>
        <p:nvPicPr>
          <p:cNvPr id="4" name="图片 3" descr="生日聚会"/>
          <p:cNvPicPr>
            <a:picLocks noChangeAspect="1"/>
          </p:cNvPicPr>
          <p:nvPr/>
        </p:nvPicPr>
        <p:blipFill>
          <a:blip r:embed="rId1"/>
          <a:stretch>
            <a:fillRect/>
          </a:stretch>
        </p:blipFill>
        <p:spPr>
          <a:xfrm>
            <a:off x="3397885" y="3164840"/>
            <a:ext cx="5511800" cy="3367405"/>
          </a:xfrm>
          <a:prstGeom prst="rect">
            <a:avLst/>
          </a:prstGeom>
        </p:spPr>
      </p:pic>
      <p:sp>
        <p:nvSpPr>
          <p:cNvPr id="5" name="标题 1"/>
          <p:cNvSpPr>
            <a:spLocks noGrp="1"/>
          </p:cNvSpPr>
          <p:nvPr/>
        </p:nvSpPr>
        <p:spPr>
          <a:xfrm>
            <a:off x="1517015" y="192405"/>
            <a:ext cx="9138285" cy="939165"/>
          </a:xfrm>
          <a:prstGeom prst="rect">
            <a:avLst/>
          </a:prstGeom>
        </p:spPr>
        <p:txBody>
          <a:bodyPr vert="horz" lIns="90000" tIns="46800" rIns="90000" bIns="46800" rtlCol="0" anchor="b" anchorCtr="0">
            <a:normAutofit fontScale="90000"/>
          </a:bodyPr>
          <a:lstStyle>
            <a:lvl1pPr algn="ctr" defTabSz="914400" rtl="0" eaLnBrk="1" fontAlgn="auto" latinLnBrk="0" hangingPunct="1">
              <a:lnSpc>
                <a:spcPct val="100000"/>
              </a:lnSpc>
              <a:spcBef>
                <a:spcPct val="0"/>
              </a:spcBef>
              <a:buNone/>
              <a:defRPr sz="60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en-US" altLang="zh-CN"/>
              <a:t>Review Module Five</a:t>
            </a:r>
            <a:endParaRPr lang="en-US" altLang="zh-CN"/>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Picture 2" descr="6597881206238242920"/>
          <p:cNvPicPr preferRelativeResize="0">
            <a:picLocks noChangeAspect="1"/>
          </p:cNvPicPr>
          <p:nvPr/>
        </p:nvPicPr>
        <p:blipFill>
          <a:blip r:embed="rId1"/>
          <a:srcRect l="2723" t="10060" r="36031" b="11290"/>
          <a:stretch>
            <a:fillRect/>
          </a:stretch>
        </p:blipFill>
        <p:spPr>
          <a:xfrm>
            <a:off x="1518285" y="519430"/>
            <a:ext cx="9155430" cy="6345555"/>
          </a:xfrm>
          <a:prstGeom prst="rect">
            <a:avLst/>
          </a:prstGeom>
          <a:noFill/>
          <a:ln w="9525">
            <a:noFill/>
          </a:ln>
        </p:spPr>
      </p:pic>
      <p:sp>
        <p:nvSpPr>
          <p:cNvPr id="2" name="文本框 1"/>
          <p:cNvSpPr txBox="1"/>
          <p:nvPr/>
        </p:nvSpPr>
        <p:spPr>
          <a:xfrm>
            <a:off x="1518285" y="73660"/>
            <a:ext cx="9155430" cy="337185"/>
          </a:xfrm>
          <a:prstGeom prst="rect">
            <a:avLst/>
          </a:prstGeom>
          <a:noFill/>
        </p:spPr>
        <p:txBody>
          <a:bodyPr wrap="square" rtlCol="0">
            <a:spAutoFit/>
          </a:bodyPr>
          <a:p>
            <a:r>
              <a:rPr lang="en-US" altLang="zh-CN" sz="1600"/>
              <a:t>What are you doing after dinner? Are there anything happens? Describe things in your photos.</a:t>
            </a:r>
            <a:endParaRPr lang="en-US" altLang="zh-CN" sz="1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p:cNvPicPr>
            <a:picLocks noChangeAspect="1"/>
          </p:cNvPicPr>
          <p:nvPr/>
        </p:nvPicPr>
        <p:blipFill>
          <a:blip r:embed="rId1">
            <a:lum bright="-18000"/>
          </a:blip>
          <a:stretch>
            <a:fillRect/>
          </a:stretch>
        </p:blipFill>
        <p:spPr>
          <a:xfrm>
            <a:off x="1511935" y="9525"/>
            <a:ext cx="9144000" cy="6876415"/>
          </a:xfrm>
          <a:prstGeom prst="rect">
            <a:avLst/>
          </a:prstGeom>
        </p:spPr>
      </p:pic>
      <p:sp>
        <p:nvSpPr>
          <p:cNvPr id="5" name="Text Box 3"/>
          <p:cNvSpPr txBox="1"/>
          <p:nvPr/>
        </p:nvSpPr>
        <p:spPr>
          <a:xfrm>
            <a:off x="1511935" y="-130175"/>
            <a:ext cx="9156700" cy="2030095"/>
          </a:xfrm>
          <a:prstGeom prst="rect">
            <a:avLst/>
          </a:prstGeom>
          <a:solidFill>
            <a:schemeClr val="bg1"/>
          </a:solidFill>
          <a:ln w="9525">
            <a:noFill/>
          </a:ln>
        </p:spPr>
        <p:txBody>
          <a:bodyPr wrap="square" anchor="t">
            <a:spAutoFit/>
          </a:bodyPr>
          <a:p>
            <a:pPr>
              <a:lnSpc>
                <a:spcPct val="150000"/>
              </a:lnSpc>
              <a:spcBef>
                <a:spcPts val="0"/>
              </a:spcBef>
            </a:pPr>
            <a:r>
              <a:rPr lang="en-US" altLang="zh-CN" sz="2800" b="1" dirty="0">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After dinner, we're having a good time. In this photo,  _____________. ____________.And my mother _____. I ___</a:t>
            </a:r>
            <a:r>
              <a:rPr lang="en-US" altLang="zh-CN" sz="2800" b="1" dirty="0">
                <a:solidFill>
                  <a:schemeClr val="tx1"/>
                </a:solidFill>
                <a:effectLst>
                  <a:outerShdw blurRad="38100" dist="38100" dir="2700000" algn="tl">
                    <a:srgbClr val="000000">
                      <a:alpha val="43137"/>
                    </a:srgbClr>
                  </a:outerShdw>
                </a:effectLst>
                <a:sym typeface="+mn-ea"/>
              </a:rPr>
              <a:t>__</a:t>
            </a:r>
            <a:r>
              <a:rPr lang="en-US" altLang="zh-CN" sz="2800" b="1" dirty="0">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__, (but ______.) We are having a  happy time. </a:t>
            </a:r>
            <a:endParaRPr lang="en-US" altLang="zh-CN" sz="2800" b="1" dirty="0">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4818380" y="3290570"/>
            <a:ext cx="1581150" cy="1581150"/>
          </a:xfrm>
          <a:prstGeom prst="ellipse">
            <a:avLst/>
          </a:prstGeom>
        </p:spPr>
      </p:pic>
      <p:pic>
        <p:nvPicPr>
          <p:cNvPr id="7" name="图片 6"/>
          <p:cNvPicPr>
            <a:picLocks noChangeAspect="1"/>
          </p:cNvPicPr>
          <p:nvPr/>
        </p:nvPicPr>
        <p:blipFill>
          <a:blip r:embed="rId3">
            <a:extLst>
              <a:ext uri="{BEBA8EAE-BF5A-486C-A8C5-ECC9F3942E4B}">
                <a14:imgProps xmlns:a14="http://schemas.microsoft.com/office/drawing/2010/main">
                  <a14:imgLayer r:embed="rId4"/>
                </a14:imgProps>
              </a:ext>
            </a:extLst>
          </a:blip>
          <a:srcRect/>
          <a:stretch>
            <a:fillRect/>
          </a:stretch>
        </p:blipFill>
        <p:spPr>
          <a:xfrm>
            <a:off x="2511425" y="2908935"/>
            <a:ext cx="1932305" cy="2043430"/>
          </a:xfrm>
          <a:prstGeom prst="ellipse">
            <a:avLst/>
          </a:prstGeom>
        </p:spPr>
      </p:pic>
      <p:pic>
        <p:nvPicPr>
          <p:cNvPr id="8" name="图片 7"/>
          <p:cNvPicPr>
            <a:picLocks noChangeAspect="1"/>
          </p:cNvPicPr>
          <p:nvPr/>
        </p:nvPicPr>
        <p:blipFill>
          <a:blip r:embed="rId5"/>
          <a:stretch>
            <a:fillRect/>
          </a:stretch>
        </p:blipFill>
        <p:spPr>
          <a:xfrm>
            <a:off x="5792470" y="4750435"/>
            <a:ext cx="2185035" cy="2135505"/>
          </a:xfrm>
          <a:prstGeom prst="ellipse">
            <a:avLst/>
          </a:prstGeom>
        </p:spPr>
      </p:pic>
      <p:pic>
        <p:nvPicPr>
          <p:cNvPr id="10" name="图片 9"/>
          <p:cNvPicPr>
            <a:picLocks noChangeAspect="1"/>
          </p:cNvPicPr>
          <p:nvPr/>
        </p:nvPicPr>
        <p:blipFill>
          <a:blip r:embed="rId6">
            <a:extLst>
              <a:ext uri="{BEBA8EAE-BF5A-486C-A8C5-ECC9F3942E4B}">
                <a14:imgProps xmlns:a14="http://schemas.microsoft.com/office/drawing/2010/main">
                  <a14:imgLayer r:embed="rId7"/>
                </a14:imgProps>
              </a:ext>
            </a:extLst>
          </a:blip>
          <a:srcRect/>
          <a:stretch>
            <a:fillRect/>
          </a:stretch>
        </p:blipFill>
        <p:spPr>
          <a:xfrm>
            <a:off x="8540115" y="4949825"/>
            <a:ext cx="2049780" cy="1866900"/>
          </a:xfrm>
          <a:prstGeom prst="rect">
            <a:avLst/>
          </a:prstGeom>
        </p:spPr>
      </p:pic>
      <p:pic>
        <p:nvPicPr>
          <p:cNvPr id="11" name="图片 10"/>
          <p:cNvPicPr>
            <a:picLocks noChangeAspect="1"/>
          </p:cNvPicPr>
          <p:nvPr/>
        </p:nvPicPr>
        <p:blipFill>
          <a:blip r:embed="rId8"/>
          <a:srcRect l="-4152" t="8423" r="3501" b="7286"/>
          <a:stretch>
            <a:fillRect/>
          </a:stretch>
        </p:blipFill>
        <p:spPr>
          <a:xfrm>
            <a:off x="5734685" y="1820545"/>
            <a:ext cx="1776730" cy="1550670"/>
          </a:xfrm>
          <a:prstGeom prst="flowChartAlternateProcess">
            <a:avLst/>
          </a:prstGeom>
        </p:spPr>
      </p:pic>
      <p:pic>
        <p:nvPicPr>
          <p:cNvPr id="12" name="图片 11"/>
          <p:cNvPicPr>
            <a:picLocks noChangeAspect="1"/>
          </p:cNvPicPr>
          <p:nvPr/>
        </p:nvPicPr>
        <p:blipFill>
          <a:blip r:embed="rId9"/>
          <a:stretch>
            <a:fillRect/>
          </a:stretch>
        </p:blipFill>
        <p:spPr>
          <a:xfrm>
            <a:off x="7131050" y="3131185"/>
            <a:ext cx="1647825" cy="1899920"/>
          </a:xfrm>
          <a:prstGeom prst="ellipse">
            <a:avLst/>
          </a:prstGeom>
        </p:spPr>
      </p:pic>
      <p:pic>
        <p:nvPicPr>
          <p:cNvPr id="13" name="图片 12"/>
          <p:cNvPicPr>
            <a:picLocks noChangeAspect="1"/>
          </p:cNvPicPr>
          <p:nvPr/>
        </p:nvPicPr>
        <p:blipFill>
          <a:blip r:embed="rId10"/>
          <a:stretch>
            <a:fillRect/>
          </a:stretch>
        </p:blipFill>
        <p:spPr>
          <a:xfrm>
            <a:off x="1511935" y="4751070"/>
            <a:ext cx="2446655" cy="2265045"/>
          </a:xfrm>
          <a:prstGeom prst="cloud">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7650" y="-19050"/>
            <a:ext cx="9616440" cy="6277610"/>
          </a:xfrm>
          <a:prstGeom prst="rect">
            <a:avLst/>
          </a:prstGeom>
          <a:noFill/>
        </p:spPr>
        <p:txBody>
          <a:bodyPr wrap="square" rtlCol="0">
            <a:spAutoFit/>
          </a:bodyPr>
          <a:lstStyle/>
          <a:p>
            <a:r>
              <a:rPr lang="en-US" altLang="zh-CN" sz="4800" noProof="1" smtClean="0">
                <a:latin typeface="Arial" panose="020B0604020202020204" pitchFamily="34" charset="0"/>
                <a:ea typeface="宋体" panose="02010600030101010101" pitchFamily="2" charset="-122"/>
                <a:cs typeface="+mn-cs"/>
              </a:rPr>
              <a:t>Choose.</a:t>
            </a:r>
            <a:endParaRPr lang="en-US" altLang="zh-CN" sz="4800" noProof="1" smtClean="0">
              <a:latin typeface="Arial" panose="020B0604020202020204" pitchFamily="34" charset="0"/>
              <a:ea typeface="宋体" panose="02010600030101010101" pitchFamily="2" charset="-122"/>
              <a:cs typeface="+mn-cs"/>
            </a:endParaRPr>
          </a:p>
          <a:p>
            <a:pPr>
              <a:lnSpc>
                <a:spcPct val="150000"/>
              </a:lnSpc>
            </a:pPr>
            <a:r>
              <a:rPr lang="en-US" altLang="zh-CN" sz="2400" b="1" noProof="1" smtClean="0">
                <a:effectLst>
                  <a:outerShdw blurRad="38100" dist="38100" dir="2700000" algn="tl">
                    <a:srgbClr val="000000">
                      <a:alpha val="43137"/>
                    </a:srgbClr>
                  </a:outerShdw>
                </a:effectLst>
              </a:rPr>
              <a:t>1)Lucy is skiing in the park, but some boys ___here.</a:t>
            </a:r>
            <a:endParaRPr lang="en-US" altLang="zh-CN" sz="2400" b="1" noProof="1" smtClean="0">
              <a:effectLst>
                <a:outerShdw blurRad="38100" dist="38100" dir="2700000" algn="tl">
                  <a:srgbClr val="000000">
                    <a:alpha val="43137"/>
                  </a:srgbClr>
                </a:outerShdw>
              </a:effectLst>
            </a:endParaRPr>
          </a:p>
          <a:p>
            <a:pPr algn="ctr">
              <a:lnSpc>
                <a:spcPct val="150000"/>
              </a:lnSpc>
            </a:pPr>
            <a:r>
              <a:rPr lang="en-US" altLang="zh-CN" sz="2400" b="1" noProof="1" smtClean="0">
                <a:solidFill>
                  <a:srgbClr val="FF00FF"/>
                </a:solidFill>
                <a:effectLst>
                  <a:outerShdw blurRad="38100" dist="38100" dir="2700000" algn="tl">
                    <a:srgbClr val="000000">
                      <a:alpha val="43137"/>
                    </a:srgbClr>
                  </a:outerShdw>
                </a:effectLst>
              </a:rPr>
              <a:t>A. come           B. comes            C.coming</a:t>
            </a:r>
            <a:endParaRPr lang="en-US" altLang="zh-CN" sz="2400" b="1"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b="1" noProof="1" smtClean="0">
                <a:effectLst>
                  <a:outerShdw blurRad="38100" dist="38100" dir="2700000" algn="tl">
                    <a:srgbClr val="000000">
                      <a:alpha val="43137"/>
                    </a:srgbClr>
                  </a:outerShdw>
                </a:effectLst>
              </a:rPr>
              <a:t>2) Jack and Lili ______ in the river, but naughty ducks come.</a:t>
            </a:r>
            <a:endParaRPr lang="en-US" altLang="zh-CN" sz="2400" b="1" noProof="1" smtClean="0">
              <a:effectLst>
                <a:outerShdw blurRad="38100" dist="38100" dir="2700000" algn="tl">
                  <a:srgbClr val="000000">
                    <a:alpha val="43137"/>
                  </a:srgbClr>
                </a:outerShdw>
              </a:effectLst>
            </a:endParaRPr>
          </a:p>
          <a:p>
            <a:pPr algn="ctr">
              <a:lnSpc>
                <a:spcPct val="150000"/>
              </a:lnSpc>
            </a:pPr>
            <a:r>
              <a:rPr lang="en-US" altLang="zh-CN" sz="2400" b="1" noProof="1" smtClean="0">
                <a:solidFill>
                  <a:srgbClr val="FF00FF"/>
                </a:solidFill>
                <a:effectLst>
                  <a:outerShdw blurRad="38100" dist="38100" dir="2700000" algn="tl">
                    <a:srgbClr val="000000">
                      <a:alpha val="43137"/>
                    </a:srgbClr>
                  </a:outerShdw>
                </a:effectLst>
              </a:rPr>
              <a:t>A. are rowing boats     B.  rows boats  C.  is rowing</a:t>
            </a:r>
            <a:endParaRPr lang="en-US" altLang="zh-CN" sz="2400" b="1"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b="1" noProof="1" smtClean="0">
                <a:effectLst>
                  <a:outerShdw blurRad="38100" dist="38100" dir="2700000" algn="tl">
                    <a:srgbClr val="000000">
                      <a:alpha val="43137"/>
                    </a:srgbClr>
                  </a:outerShdw>
                </a:effectLst>
              </a:rPr>
              <a:t>3)Children _________the flute, but the cat ______.</a:t>
            </a:r>
            <a:endParaRPr lang="en-US" altLang="zh-CN" sz="2400" b="1" noProof="1" smtClean="0">
              <a:effectLst>
                <a:outerShdw blurRad="38100" dist="38100" dir="2700000" algn="tl">
                  <a:srgbClr val="000000">
                    <a:alpha val="43137"/>
                  </a:srgbClr>
                </a:outerShdw>
              </a:effectLst>
            </a:endParaRPr>
          </a:p>
          <a:p>
            <a:pPr>
              <a:lnSpc>
                <a:spcPct val="150000"/>
              </a:lnSpc>
            </a:pPr>
            <a:r>
              <a:rPr lang="en-US" altLang="zh-CN" sz="2000" b="1" noProof="1" smtClean="0">
                <a:solidFill>
                  <a:srgbClr val="FF00FF"/>
                </a:solidFill>
                <a:effectLst>
                  <a:outerShdw blurRad="38100" dist="38100" dir="2700000" algn="tl">
                    <a:srgbClr val="000000">
                      <a:alpha val="43137"/>
                    </a:srgbClr>
                  </a:outerShdw>
                </a:effectLst>
              </a:rPr>
              <a:t>A.are playing, shout  B. are playing, shouts  C. is playing, shouting</a:t>
            </a:r>
            <a:endParaRPr lang="en-US" altLang="zh-CN" sz="2400" b="1"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b="1" noProof="1" smtClean="0">
                <a:effectLst>
                  <a:outerShdw blurRad="38100" dist="38100" dir="2700000" algn="tl">
                    <a:srgbClr val="000000">
                      <a:alpha val="43137"/>
                    </a:srgbClr>
                  </a:outerShdw>
                </a:effectLst>
              </a:rPr>
              <a:t>4)He________my homework, but it ________.</a:t>
            </a:r>
            <a:endParaRPr lang="en-US" altLang="zh-CN" sz="2400" b="1" noProof="1" smtClean="0">
              <a:effectLst>
                <a:outerShdw blurRad="38100" dist="38100" dir="2700000" algn="tl">
                  <a:srgbClr val="000000">
                    <a:alpha val="43137"/>
                  </a:srgbClr>
                </a:outerShdw>
              </a:effectLst>
            </a:endParaRPr>
          </a:p>
          <a:p>
            <a:pPr algn="l">
              <a:lnSpc>
                <a:spcPct val="150000"/>
              </a:lnSpc>
            </a:pPr>
            <a:r>
              <a:rPr lang="en-US" altLang="zh-CN" sz="2400" b="1" noProof="1" smtClean="0">
                <a:solidFill>
                  <a:srgbClr val="FF00FF"/>
                </a:solidFill>
                <a:effectLst>
                  <a:outerShdw blurRad="38100" dist="38100" dir="2700000" algn="tl">
                    <a:srgbClr val="000000">
                      <a:alpha val="43137"/>
                    </a:srgbClr>
                  </a:outerShdw>
                </a:effectLst>
              </a:rPr>
              <a:t>A. doing ,  rains    B. is doing, rain   C.is doing,  rains</a:t>
            </a:r>
            <a:endParaRPr lang="en-US" altLang="zh-CN" sz="2400" b="1" noProof="1" smtClean="0">
              <a:solidFill>
                <a:srgbClr val="FF00FF"/>
              </a:solidFill>
              <a:effectLst>
                <a:outerShdw blurRad="38100" dist="38100" dir="2700000" algn="tl">
                  <a:srgbClr val="000000">
                    <a:alpha val="43137"/>
                  </a:srgbClr>
                </a:outerShdw>
              </a:effectLst>
            </a:endParaRPr>
          </a:p>
          <a:p>
            <a:pPr>
              <a:lnSpc>
                <a:spcPct val="150000"/>
              </a:lnSpc>
            </a:pPr>
            <a:r>
              <a:rPr lang="en-US" altLang="zh-CN" sz="2400" b="1" noProof="1" smtClean="0">
                <a:effectLst>
                  <a:outerShdw blurRad="38100" dist="38100" dir="2700000" algn="tl">
                    <a:srgbClr val="000000">
                      <a:alpha val="43137"/>
                    </a:srgbClr>
                  </a:outerShdw>
                </a:effectLst>
              </a:rPr>
              <a:t>5）I am clapping, _____ Simon is clapping, too.</a:t>
            </a:r>
            <a:endParaRPr lang="en-US" altLang="zh-CN" sz="2400" b="1" noProof="1" smtClean="0">
              <a:effectLst>
                <a:outerShdw blurRad="38100" dist="38100" dir="2700000" algn="tl">
                  <a:srgbClr val="000000">
                    <a:alpha val="43137"/>
                  </a:srgbClr>
                </a:outerShdw>
              </a:effectLst>
            </a:endParaRPr>
          </a:p>
          <a:p>
            <a:pPr algn="ctr">
              <a:lnSpc>
                <a:spcPct val="150000"/>
              </a:lnSpc>
            </a:pPr>
            <a:r>
              <a:rPr lang="en-US" altLang="zh-CN" sz="2400" b="1" noProof="1" smtClean="0">
                <a:solidFill>
                  <a:srgbClr val="FF00FF"/>
                </a:solidFill>
                <a:effectLst>
                  <a:outerShdw blurRad="38100" dist="38100" dir="2700000" algn="tl">
                    <a:srgbClr val="000000">
                      <a:alpha val="43137"/>
                    </a:srgbClr>
                  </a:outerShdw>
                </a:effectLst>
              </a:rPr>
              <a:t>A.</a:t>
            </a:r>
            <a:r>
              <a:rPr lang="en-US" altLang="zh-CN" sz="2400" b="1" noProof="1" smtClean="0">
                <a:effectLst>
                  <a:outerShdw blurRad="38100" dist="38100" dir="2700000" algn="tl">
                    <a:srgbClr val="000000">
                      <a:alpha val="43137"/>
                    </a:srgbClr>
                  </a:outerShdw>
                </a:effectLst>
              </a:rPr>
              <a:t> </a:t>
            </a:r>
            <a:r>
              <a:rPr lang="en-US" altLang="zh-CN" sz="2400" b="1" noProof="1" smtClean="0">
                <a:solidFill>
                  <a:srgbClr val="FF00FF"/>
                </a:solidFill>
                <a:effectLst>
                  <a:outerShdw blurRad="38100" dist="38100" dir="2700000" algn="tl">
                    <a:srgbClr val="000000">
                      <a:alpha val="43137"/>
                    </a:srgbClr>
                  </a:outerShdw>
                </a:effectLst>
              </a:rPr>
              <a:t>but            B.   And               C. and</a:t>
            </a:r>
            <a:endParaRPr lang="en-US" altLang="zh-CN" sz="2400" b="1" noProof="1" smtClean="0">
              <a:solidFill>
                <a:srgbClr val="FF00FF"/>
              </a:solidFill>
              <a:effectLst>
                <a:outerShdw blurRad="38100" dist="38100" dir="2700000" algn="tl">
                  <a:srgbClr val="000000">
                    <a:alpha val="43137"/>
                  </a:srgbClr>
                </a:outerShdw>
              </a:effectLst>
            </a:endParaRPr>
          </a:p>
        </p:txBody>
      </p:sp>
      <p:sp>
        <p:nvSpPr>
          <p:cNvPr id="4" name="矩形 3"/>
          <p:cNvSpPr/>
          <p:nvPr/>
        </p:nvSpPr>
        <p:spPr>
          <a:xfrm>
            <a:off x="3105150" y="1390650"/>
            <a:ext cx="1727835" cy="57594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2312670" y="2437130"/>
            <a:ext cx="3312160" cy="57594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4138930" y="3545205"/>
            <a:ext cx="2783840" cy="50228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691630" y="4563745"/>
            <a:ext cx="2640965" cy="53530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sp>
        <p:nvSpPr>
          <p:cNvPr id="8" name="矩形 7"/>
          <p:cNvSpPr/>
          <p:nvPr/>
        </p:nvSpPr>
        <p:spPr>
          <a:xfrm>
            <a:off x="7670800" y="5686425"/>
            <a:ext cx="1727835" cy="461645"/>
          </a:xfrm>
          <a:prstGeom prst="rect">
            <a:avLst/>
          </a:prstGeom>
          <a:noFill/>
          <a:ln w="762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99"/>
          <p:cNvSpPr txBox="1"/>
          <p:nvPr/>
        </p:nvSpPr>
        <p:spPr>
          <a:xfrm>
            <a:off x="1504950" y="1588"/>
            <a:ext cx="9182100" cy="6047105"/>
          </a:xfrm>
          <a:prstGeom prst="rect">
            <a:avLst/>
          </a:prstGeom>
          <a:noFill/>
          <a:ln w="9525">
            <a:noFill/>
          </a:ln>
        </p:spPr>
        <p:txBody>
          <a:bodyPr wrap="square" anchor="t">
            <a:spAutoFit/>
          </a:bodyPr>
          <a:p>
            <a:pPr>
              <a:lnSpc>
                <a:spcPct val="150000"/>
              </a:lnSpc>
            </a:pPr>
            <a:r>
              <a:rPr lang="en-US" altLang="zh-CN" sz="4000">
                <a:latin typeface="宋体" panose="02010600030101010101" pitchFamily="2" charset="-122"/>
                <a:ea typeface="宋体" panose="02010600030101010101" pitchFamily="2" charset="-122"/>
              </a:rPr>
              <a:t>Homework:</a:t>
            </a:r>
            <a:endParaRPr lang="en-US" altLang="zh-CN" sz="4000">
              <a:latin typeface="宋体" panose="02010600030101010101" pitchFamily="2" charset="-122"/>
              <a:ea typeface="宋体" panose="02010600030101010101" pitchFamily="2" charset="-122"/>
            </a:endParaRPr>
          </a:p>
          <a:p>
            <a:pPr marL="742950" indent="-742950">
              <a:lnSpc>
                <a:spcPct val="150000"/>
              </a:lnSpc>
              <a:buAutoNum type="arabicPeriod"/>
            </a:pPr>
            <a:r>
              <a:rPr lang="en-US" altLang="zh-CN" sz="4000">
                <a:latin typeface="宋体" panose="02010600030101010101" pitchFamily="2" charset="-122"/>
                <a:ea typeface="宋体" panose="02010600030101010101" pitchFamily="2" charset="-122"/>
              </a:rPr>
              <a:t>Listen and read the dialogues;</a:t>
            </a:r>
            <a:endParaRPr lang="en-US" altLang="zh-CN" sz="4000">
              <a:latin typeface="宋体" panose="02010600030101010101" pitchFamily="2" charset="-122"/>
              <a:ea typeface="宋体" panose="02010600030101010101" pitchFamily="2" charset="-122"/>
            </a:endParaRPr>
          </a:p>
          <a:p>
            <a:pPr marL="742950" indent="-742950">
              <a:lnSpc>
                <a:spcPct val="150000"/>
              </a:lnSpc>
              <a:buAutoNum type="arabicPeriod"/>
            </a:pPr>
            <a:r>
              <a:rPr lang="en-US" altLang="zh-CN" sz="4000">
                <a:latin typeface="宋体" panose="02010600030101010101" pitchFamily="2" charset="-122"/>
                <a:ea typeface="宋体" panose="02010600030101010101" pitchFamily="2" charset="-122"/>
              </a:rPr>
              <a:t>Talk about things happening now.</a:t>
            </a:r>
            <a:endParaRPr lang="en-US" altLang="zh-CN" sz="4000">
              <a:latin typeface="宋体" panose="02010600030101010101" pitchFamily="2" charset="-122"/>
              <a:ea typeface="宋体" panose="02010600030101010101" pitchFamily="2" charset="-122"/>
            </a:endParaRPr>
          </a:p>
          <a:p>
            <a:pPr algn="ctr">
              <a:lnSpc>
                <a:spcPct val="150000"/>
              </a:lnSpc>
            </a:pPr>
            <a:r>
              <a:rPr lang="en-US" altLang="zh-CN" sz="13800">
                <a:latin typeface="宋体" panose="02010600030101010101" pitchFamily="2" charset="-122"/>
                <a:ea typeface="宋体" panose="02010600030101010101" pitchFamily="2" charset="-122"/>
              </a:rPr>
              <a:t>See you!</a:t>
            </a:r>
            <a:endParaRPr lang="en-US" altLang="zh-CN" sz="138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Text Box 9"/>
          <p:cNvSpPr txBox="1"/>
          <p:nvPr/>
        </p:nvSpPr>
        <p:spPr>
          <a:xfrm>
            <a:off x="1524000" y="1524000"/>
            <a:ext cx="9144000" cy="3107690"/>
          </a:xfrm>
          <a:prstGeom prst="rect">
            <a:avLst/>
          </a:prstGeom>
          <a:noFill/>
          <a:ln w="9525">
            <a:noFill/>
          </a:ln>
        </p:spPr>
        <p:txBody>
          <a:bodyPr anchor="t">
            <a:spAutoFit/>
          </a:bodyPr>
          <a:p>
            <a:pPr>
              <a:spcBef>
                <a:spcPct val="50000"/>
              </a:spcBef>
            </a:pPr>
            <a:r>
              <a:rPr lang="en-US" altLang="zh-CN" sz="2800" dirty="0">
                <a:latin typeface="Arial" panose="020B0604020202020204" pitchFamily="34" charset="0"/>
                <a:ea typeface="宋体" panose="02010600030101010101" pitchFamily="2" charset="-122"/>
              </a:rPr>
              <a:t>I am on a train. I _______________out of the window.</a:t>
            </a:r>
            <a:endParaRPr lang="en-US" altLang="zh-CN" sz="2800" dirty="0">
              <a:latin typeface="Arial" panose="020B0604020202020204" pitchFamily="34" charset="0"/>
              <a:ea typeface="宋体" panose="02010600030101010101" pitchFamily="2" charset="-122"/>
            </a:endParaRPr>
          </a:p>
          <a:p>
            <a:pPr>
              <a:spcBef>
                <a:spcPct val="50000"/>
              </a:spcBef>
            </a:pPr>
            <a:r>
              <a:rPr lang="en-US" altLang="zh-CN" sz="2800" dirty="0">
                <a:latin typeface="Arial" panose="020B0604020202020204" pitchFamily="34" charset="0"/>
                <a:ea typeface="宋体" panose="02010600030101010101" pitchFamily="2" charset="-122"/>
              </a:rPr>
              <a:t>It _________. Some pigs _____________under the tree.</a:t>
            </a:r>
            <a:endParaRPr lang="en-US" altLang="zh-CN" sz="2800" dirty="0">
              <a:latin typeface="Arial" panose="020B0604020202020204" pitchFamily="34" charset="0"/>
              <a:ea typeface="宋体" panose="02010600030101010101" pitchFamily="2" charset="-122"/>
            </a:endParaRPr>
          </a:p>
          <a:p>
            <a:pPr>
              <a:spcBef>
                <a:spcPct val="50000"/>
              </a:spcBef>
            </a:pPr>
            <a:r>
              <a:rPr lang="en-US" altLang="zh-CN" sz="2800" dirty="0">
                <a:latin typeface="Arial" panose="020B0604020202020204" pitchFamily="34" charset="0"/>
                <a:ea typeface="宋体" panose="02010600030101010101" pitchFamily="2" charset="-122"/>
              </a:rPr>
              <a:t>People ________________umbrellas. A man______</a:t>
            </a:r>
            <a:endParaRPr lang="en-US" altLang="zh-CN" sz="2800" dirty="0">
              <a:latin typeface="Arial" panose="020B0604020202020204" pitchFamily="34" charset="0"/>
              <a:ea typeface="宋体" panose="02010600030101010101" pitchFamily="2" charset="-122"/>
            </a:endParaRPr>
          </a:p>
          <a:p>
            <a:pPr>
              <a:spcBef>
                <a:spcPct val="50000"/>
              </a:spcBef>
            </a:pPr>
            <a:r>
              <a:rPr lang="en-US" altLang="zh-CN" sz="2800" dirty="0">
                <a:latin typeface="Arial" panose="020B0604020202020204" pitchFamily="34" charset="0"/>
                <a:ea typeface="宋体" panose="02010600030101010101" pitchFamily="2" charset="-122"/>
              </a:rPr>
              <a:t>a big hat and a raincoat. Some children____________</a:t>
            </a:r>
            <a:endParaRPr lang="en-US" altLang="zh-CN" sz="2800" dirty="0">
              <a:latin typeface="Arial" panose="020B0604020202020204" pitchFamily="34" charset="0"/>
              <a:ea typeface="宋体" panose="02010600030101010101" pitchFamily="2" charset="-122"/>
            </a:endParaRPr>
          </a:p>
          <a:p>
            <a:pPr>
              <a:spcBef>
                <a:spcPct val="50000"/>
              </a:spcBef>
            </a:pPr>
            <a:r>
              <a:rPr lang="en-US" altLang="zh-CN" sz="2800" dirty="0">
                <a:latin typeface="Arial" panose="020B0604020202020204" pitchFamily="34" charset="0"/>
                <a:ea typeface="宋体" panose="02010600030101010101" pitchFamily="2" charset="-122"/>
              </a:rPr>
              <a:t>in the water.</a:t>
            </a:r>
            <a:endParaRPr lang="en-US" altLang="zh-CN" sz="2800" dirty="0">
              <a:latin typeface="Arial" panose="020B0604020202020204" pitchFamily="34" charset="0"/>
              <a:ea typeface="宋体" panose="02010600030101010101" pitchFamily="2" charset="-122"/>
            </a:endParaRPr>
          </a:p>
        </p:txBody>
      </p:sp>
      <p:sp>
        <p:nvSpPr>
          <p:cNvPr id="26631" name="Rectangle 7"/>
          <p:cNvSpPr>
            <a:spLocks noChangeArrowheads="1"/>
          </p:cNvSpPr>
          <p:nvPr/>
        </p:nvSpPr>
        <p:spPr bwMode="auto">
          <a:xfrm>
            <a:off x="4143375" y="1404938"/>
            <a:ext cx="5105400" cy="1143000"/>
          </a:xfrm>
          <a:prstGeom prst="rect">
            <a:avLst/>
          </a:prstGeom>
          <a:noFill/>
          <a:ln w="9525">
            <a:noFill/>
            <a:miter lim="800000"/>
          </a:ln>
          <a:effectLst/>
        </p:spPr>
        <p:txBody>
          <a:bodyPr/>
          <a:p>
            <a:pPr marL="609600" marR="0" lvl="0" indent="-609600" algn="l" defTabSz="914400" rtl="0" eaLnBrk="1" fontAlgn="base" latinLnBrk="0" hangingPunct="1">
              <a:lnSpc>
                <a:spcPct val="13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am looking</a:t>
            </a:r>
            <a:endPar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 name="Rectangle 7"/>
          <p:cNvSpPr>
            <a:spLocks noChangeArrowheads="1"/>
          </p:cNvSpPr>
          <p:nvPr/>
        </p:nvSpPr>
        <p:spPr bwMode="auto">
          <a:xfrm>
            <a:off x="1816100" y="2038350"/>
            <a:ext cx="5105400" cy="1143000"/>
          </a:xfrm>
          <a:prstGeom prst="rect">
            <a:avLst/>
          </a:prstGeom>
          <a:noFill/>
          <a:ln w="9525">
            <a:noFill/>
            <a:miter lim="800000"/>
          </a:ln>
          <a:effectLst/>
        </p:spPr>
        <p:txBody>
          <a:bodyPr/>
          <a:p>
            <a:pPr marL="609600" marR="0" lvl="0" indent="-609600" algn="l" defTabSz="914400" rtl="0" eaLnBrk="1" fontAlgn="base" latinLnBrk="0" hangingPunct="1">
              <a:lnSpc>
                <a:spcPct val="13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is raining</a:t>
            </a:r>
            <a:endPar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3" name="Rectangle 7"/>
          <p:cNvSpPr>
            <a:spLocks noChangeArrowheads="1"/>
          </p:cNvSpPr>
          <p:nvPr/>
        </p:nvSpPr>
        <p:spPr bwMode="auto">
          <a:xfrm>
            <a:off x="5556250" y="2038350"/>
            <a:ext cx="5105400" cy="1143000"/>
          </a:xfrm>
          <a:prstGeom prst="rect">
            <a:avLst/>
          </a:prstGeom>
          <a:noFill/>
          <a:ln w="9525">
            <a:noFill/>
            <a:miter lim="800000"/>
          </a:ln>
          <a:effectLst/>
        </p:spPr>
        <p:txBody>
          <a:bodyPr/>
          <a:p>
            <a:pPr marL="609600" marR="0" lvl="0" indent="-609600" algn="l" defTabSz="914400" rtl="0" eaLnBrk="1" fontAlgn="base" latinLnBrk="0" hangingPunct="1">
              <a:lnSpc>
                <a:spcPct val="13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are sleeping</a:t>
            </a:r>
            <a:endPar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4" name="Rectangle 7"/>
          <p:cNvSpPr>
            <a:spLocks noChangeArrowheads="1"/>
          </p:cNvSpPr>
          <p:nvPr/>
        </p:nvSpPr>
        <p:spPr bwMode="auto">
          <a:xfrm>
            <a:off x="2708275" y="2692400"/>
            <a:ext cx="5105400" cy="1143000"/>
          </a:xfrm>
          <a:prstGeom prst="rect">
            <a:avLst/>
          </a:prstGeom>
          <a:noFill/>
          <a:ln w="9525">
            <a:noFill/>
            <a:miter lim="800000"/>
          </a:ln>
          <a:effectLst/>
        </p:spPr>
        <p:txBody>
          <a:bodyPr/>
          <a:p>
            <a:pPr marL="609600" marR="0" lvl="0" indent="-609600" algn="l" defTabSz="914400" rtl="0" eaLnBrk="1" fontAlgn="base" latinLnBrk="0" hangingPunct="1">
              <a:lnSpc>
                <a:spcPct val="13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are carrying</a:t>
            </a:r>
            <a:endPar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5" name="Rectangle 7"/>
          <p:cNvSpPr>
            <a:spLocks noChangeArrowheads="1"/>
          </p:cNvSpPr>
          <p:nvPr/>
        </p:nvSpPr>
        <p:spPr bwMode="auto">
          <a:xfrm>
            <a:off x="8626475" y="2692400"/>
            <a:ext cx="5105400" cy="1143000"/>
          </a:xfrm>
          <a:prstGeom prst="rect">
            <a:avLst/>
          </a:prstGeom>
          <a:noFill/>
          <a:ln w="9525">
            <a:noFill/>
            <a:miter lim="800000"/>
          </a:ln>
          <a:effectLst/>
        </p:spPr>
        <p:txBody>
          <a:bodyPr/>
          <a:p>
            <a:pPr marL="609600" marR="0" lvl="0" indent="-609600" algn="l" defTabSz="914400" rtl="0" eaLnBrk="1" fontAlgn="base" latinLnBrk="0" hangingPunct="1">
              <a:lnSpc>
                <a:spcPct val="13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is wearing</a:t>
            </a:r>
            <a:endPar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Rectangle 7"/>
          <p:cNvSpPr>
            <a:spLocks noChangeArrowheads="1"/>
          </p:cNvSpPr>
          <p:nvPr/>
        </p:nvSpPr>
        <p:spPr bwMode="auto">
          <a:xfrm>
            <a:off x="7813675" y="3344863"/>
            <a:ext cx="5105400" cy="1143000"/>
          </a:xfrm>
          <a:prstGeom prst="rect">
            <a:avLst/>
          </a:prstGeom>
          <a:noFill/>
          <a:ln w="9525">
            <a:noFill/>
            <a:miter lim="800000"/>
          </a:ln>
          <a:effectLst/>
        </p:spPr>
        <p:txBody>
          <a:bodyPr/>
          <a:p>
            <a:pPr marL="609600" marR="0" lvl="0" indent="-609600" algn="l" defTabSz="914400" rtl="0" eaLnBrk="1" fontAlgn="base" latinLnBrk="0" hangingPunct="1">
              <a:lnSpc>
                <a:spcPct val="130000"/>
              </a:lnSpc>
              <a:spcBef>
                <a:spcPct val="20000"/>
              </a:spcBef>
              <a:spcAft>
                <a:spcPct val="0"/>
              </a:spcAft>
              <a:buClrTx/>
              <a:buSzTx/>
              <a:buFontTx/>
              <a:buNone/>
              <a:defRPr/>
            </a:pPr>
            <a:r>
              <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are jumping</a:t>
            </a:r>
            <a:endParaRPr kumimoji="0" lang="en-US" altLang="zh-CN" sz="3200" b="1" i="0" u="none" strike="noStrike" kern="1200" cap="none" spc="0" normalizeH="0" baseline="0" noProof="0">
              <a:ln>
                <a:noFill/>
              </a:ln>
              <a:solidFill>
                <a:srgbClr val="FF00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pic>
        <p:nvPicPr>
          <p:cNvPr id="7" name="图片 6" descr="9VA]DB3(4U_GV2I[5[)UI`J"/>
          <p:cNvPicPr>
            <a:picLocks noChangeAspect="1"/>
          </p:cNvPicPr>
          <p:nvPr/>
        </p:nvPicPr>
        <p:blipFill>
          <a:blip r:embed="rId1"/>
          <a:stretch>
            <a:fillRect/>
          </a:stretch>
        </p:blipFill>
        <p:spPr>
          <a:xfrm>
            <a:off x="1421130" y="0"/>
            <a:ext cx="8782050" cy="1428750"/>
          </a:xfrm>
          <a:prstGeom prst="rect">
            <a:avLst/>
          </a:prstGeom>
        </p:spPr>
      </p:pic>
      <p:pic>
        <p:nvPicPr>
          <p:cNvPr id="8" name="图片 7" descr="X229FALV~7VO1I{5Q${}~BT"/>
          <p:cNvPicPr>
            <a:picLocks noChangeAspect="1"/>
          </p:cNvPicPr>
          <p:nvPr/>
        </p:nvPicPr>
        <p:blipFill>
          <a:blip r:embed="rId2"/>
          <a:stretch>
            <a:fillRect/>
          </a:stretch>
        </p:blipFill>
        <p:spPr>
          <a:xfrm>
            <a:off x="2016125" y="4652010"/>
            <a:ext cx="7924800" cy="171450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6631">
                                            <p:txEl>
                                              <p:pRg st="0" end="0"/>
                                            </p:txEl>
                                          </p:spTgt>
                                        </p:tgtEl>
                                        <p:attrNameLst>
                                          <p:attrName>style.visibility</p:attrName>
                                        </p:attrNameLst>
                                      </p:cBhvr>
                                      <p:to>
                                        <p:strVal val="visible"/>
                                      </p:to>
                                    </p:set>
                                    <p:animEffect transition="in" filter="plus(in)">
                                      <p:cBhvr>
                                        <p:cTn id="7" dur="500"/>
                                        <p:tgtEl>
                                          <p:spTgt spid="266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plus(in)">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3">
                                            <p:txEl>
                                              <p:charRg st="0" end="12"/>
                                            </p:txEl>
                                          </p:spTgt>
                                        </p:tgtEl>
                                        <p:attrNameLst>
                                          <p:attrName>style.visibility</p:attrName>
                                        </p:attrNameLst>
                                      </p:cBhvr>
                                      <p:to>
                                        <p:strVal val="visible"/>
                                      </p:to>
                                    </p:set>
                                    <p:animEffect transition="in" filter="plus(in)">
                                      <p:cBhvr>
                                        <p:cTn id="17" dur="500"/>
                                        <p:tgtEl>
                                          <p:spTgt spid="3">
                                            <p:txEl>
                                              <p:charRg st="0" end="1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4">
                                            <p:txEl>
                                              <p:charRg st="0" end="12"/>
                                            </p:txEl>
                                          </p:spTgt>
                                        </p:tgtEl>
                                        <p:attrNameLst>
                                          <p:attrName>style.visibility</p:attrName>
                                        </p:attrNameLst>
                                      </p:cBhvr>
                                      <p:to>
                                        <p:strVal val="visible"/>
                                      </p:to>
                                    </p:set>
                                    <p:animEffect transition="in" filter="plus(in)">
                                      <p:cBhvr>
                                        <p:cTn id="22" dur="500"/>
                                        <p:tgtEl>
                                          <p:spTgt spid="4">
                                            <p:txEl>
                                              <p:charRg st="0" end="1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plus(in)">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plus(in)">
                                      <p:cBhvr>
                                        <p:cTn id="3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下雨窗外睡觉">
            <a:hlinkClick r:id="" action="ppaction://media"/>
          </p:cNvPr>
          <p:cNvPicPr/>
          <p:nvPr>
            <a:videoFile r:link="rId1"/>
            <p:extLst>
              <p:ext uri="{DAA4B4D4-6D71-4841-9C94-3DE7FCFB9230}">
                <p14:media xmlns:p14="http://schemas.microsoft.com/office/powerpoint/2010/main" r:link="rId2">
                  <p14:trim end="8009.000000"/>
                </p14:media>
              </p:ext>
            </p:extLst>
          </p:nvPr>
        </p:nvPicPr>
        <p:blipFill>
          <a:blip r:embed="rId3"/>
          <a:stretch>
            <a:fillRect/>
          </a:stretch>
        </p:blipFill>
        <p:spPr>
          <a:xfrm>
            <a:off x="1686560" y="1684655"/>
            <a:ext cx="2863215" cy="2153285"/>
          </a:xfrm>
          <a:prstGeom prst="rect">
            <a:avLst/>
          </a:prstGeom>
        </p:spPr>
      </p:pic>
      <p:sp>
        <p:nvSpPr>
          <p:cNvPr id="11267" name="Text Box 6"/>
          <p:cNvSpPr txBox="1"/>
          <p:nvPr/>
        </p:nvSpPr>
        <p:spPr>
          <a:xfrm>
            <a:off x="1524000" y="851535"/>
            <a:ext cx="9481820" cy="70675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spAutoFit/>
          </a:bodyPr>
          <a:p>
            <a:pPr>
              <a:spcBef>
                <a:spcPct val="50000"/>
              </a:spcBef>
            </a:pPr>
            <a:r>
              <a:rPr lang="en-US" sz="3600" dirty="0">
                <a:latin typeface="Arial" panose="020B0604020202020204" pitchFamily="34" charset="0"/>
                <a:ea typeface="宋体" panose="02010600030101010101" pitchFamily="2" charset="-122"/>
              </a:rPr>
              <a:t>She</a:t>
            </a:r>
            <a:r>
              <a:rPr lang="en-US" sz="36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's</a:t>
            </a:r>
            <a:r>
              <a:rPr lang="en-US" sz="3600" dirty="0">
                <a:latin typeface="Arial" panose="020B0604020202020204" pitchFamily="34" charset="0"/>
                <a:ea typeface="宋体" panose="02010600030101010101" pitchFamily="2" charset="-122"/>
              </a:rPr>
              <a:t> look</a:t>
            </a:r>
            <a:r>
              <a:rPr lang="en-US" sz="36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ing</a:t>
            </a:r>
            <a:r>
              <a:rPr lang="en-US" sz="3600" dirty="0">
                <a:latin typeface="Arial" panose="020B0604020202020204" pitchFamily="34" charset="0"/>
                <a:ea typeface="宋体" panose="02010600030101010101" pitchFamily="2" charset="-122"/>
              </a:rPr>
              <a:t> out of the window</a:t>
            </a:r>
            <a:r>
              <a:rPr lang="en-US" sz="4000" dirty="0">
                <a:latin typeface="Arial" panose="020B0604020202020204" pitchFamily="34" charset="0"/>
                <a:ea typeface="宋体" panose="02010600030101010101" pitchFamily="2" charset="-122"/>
              </a:rPr>
              <a:t>, but_____. </a:t>
            </a:r>
            <a:endParaRPr lang="en-US" sz="4000" dirty="0">
              <a:latin typeface="Arial" panose="020B0604020202020204" pitchFamily="34" charset="0"/>
              <a:ea typeface="宋体" panose="02010600030101010101" pitchFamily="2" charset="-122"/>
            </a:endParaRPr>
          </a:p>
        </p:txBody>
      </p:sp>
      <p:sp>
        <p:nvSpPr>
          <p:cNvPr id="8" name="文本框 7"/>
          <p:cNvSpPr txBox="1"/>
          <p:nvPr/>
        </p:nvSpPr>
        <p:spPr>
          <a:xfrm>
            <a:off x="4882515" y="1684655"/>
            <a:ext cx="5719445" cy="2399665"/>
          </a:xfrm>
          <a:prstGeom prst="rect">
            <a:avLst/>
          </a:prstGeom>
          <a:noFill/>
        </p:spPr>
        <p:txBody>
          <a:bodyPr wrap="square" rtlCol="0">
            <a:spAutoFit/>
          </a:bodyPr>
          <a:p>
            <a:pPr>
              <a:lnSpc>
                <a:spcPct val="150000"/>
              </a:lnSpc>
            </a:pPr>
            <a:r>
              <a:rPr lang="en-US" altLang="zh-CN" sz="3200"/>
              <a:t>the train </a:t>
            </a:r>
            <a:r>
              <a:rPr lang="en-US" altLang="zh-CN" sz="3200" b="1">
                <a:solidFill>
                  <a:srgbClr val="FF00FF"/>
                </a:solidFill>
                <a:effectLst>
                  <a:outerShdw blurRad="38100" dist="38100" dir="2700000" algn="tl">
                    <a:srgbClr val="000000">
                      <a:alpha val="43137"/>
                    </a:srgbClr>
                  </a:outerShdw>
                </a:effectLst>
              </a:rPr>
              <a:t>goes</a:t>
            </a:r>
            <a:r>
              <a:rPr lang="en-US" altLang="zh-CN" sz="3200"/>
              <a:t> into a tunnel</a:t>
            </a:r>
            <a:endParaRPr lang="en-US" altLang="zh-CN" sz="3200"/>
          </a:p>
          <a:p>
            <a:pPr>
              <a:lnSpc>
                <a:spcPct val="150000"/>
              </a:lnSpc>
            </a:pPr>
            <a:r>
              <a:rPr lang="en-US" altLang="zh-CN" sz="3200"/>
              <a:t>the rain </a:t>
            </a:r>
            <a:r>
              <a:rPr lang="en-US" altLang="zh-CN" sz="3600" b="1">
                <a:solidFill>
                  <a:srgbClr val="FF00FF"/>
                </a:solidFill>
                <a:effectLst>
                  <a:outerShdw blurRad="38100" dist="38100" dir="2700000" algn="tl">
                    <a:srgbClr val="000000">
                      <a:alpha val="43137"/>
                    </a:srgbClr>
                  </a:outerShdw>
                </a:effectLst>
              </a:rPr>
              <a:t>stops</a:t>
            </a:r>
            <a:endParaRPr lang="en-US" altLang="zh-CN" sz="3600" b="1">
              <a:solidFill>
                <a:srgbClr val="FF00FF"/>
              </a:solidFill>
              <a:effectLst>
                <a:outerShdw blurRad="38100" dist="38100" dir="2700000" algn="tl">
                  <a:srgbClr val="000000">
                    <a:alpha val="43137"/>
                  </a:srgbClr>
                </a:outerShdw>
              </a:effectLst>
            </a:endParaRPr>
          </a:p>
          <a:p>
            <a:pPr>
              <a:lnSpc>
                <a:spcPct val="150000"/>
              </a:lnSpc>
            </a:pPr>
            <a:r>
              <a:rPr lang="en-US" altLang="zh-CN" sz="3200"/>
              <a:t>the train </a:t>
            </a:r>
            <a:r>
              <a:rPr lang="en-US" altLang="zh-CN" sz="3200" b="1">
                <a:solidFill>
                  <a:srgbClr val="FF00FF"/>
                </a:solidFill>
                <a:effectLst>
                  <a:outerShdw blurRad="38100" dist="38100" dir="2700000" algn="tl">
                    <a:srgbClr val="000000">
                      <a:alpha val="43137"/>
                    </a:srgbClr>
                  </a:outerShdw>
                </a:effectLst>
              </a:rPr>
              <a:t>arrives</a:t>
            </a:r>
            <a:r>
              <a:rPr lang="en-US" altLang="zh-CN" sz="3200"/>
              <a:t> at the station</a:t>
            </a:r>
            <a:endParaRPr lang="en-US" altLang="zh-CN" sz="3200"/>
          </a:p>
        </p:txBody>
      </p:sp>
      <p:pic>
        <p:nvPicPr>
          <p:cNvPr id="3" name="图片 2" descr="3)85RV4Y@M{$S@L19~1(1RM"/>
          <p:cNvPicPr>
            <a:picLocks noChangeAspect="1"/>
          </p:cNvPicPr>
          <p:nvPr/>
        </p:nvPicPr>
        <p:blipFill>
          <a:blip r:embed="rId4"/>
          <a:stretch>
            <a:fillRect/>
          </a:stretch>
        </p:blipFill>
        <p:spPr>
          <a:xfrm>
            <a:off x="1700530" y="4356735"/>
            <a:ext cx="8791575" cy="2276475"/>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21" repeatCount="indefinite" fill="hold" display="1">
                  <p:stCondLst>
                    <p:cond delay="indefinite"/>
                  </p:stCondLst>
                  <p:endCondLst>
                    <p:cond evt="onNext" delay="0">
                      <p:tgtEl>
                        <p:sldTgt/>
                      </p:tgtEl>
                    </p:cond>
                    <p:cond evt="onPrev" delay="0">
                      <p:tgtEl>
                        <p:sldTgt/>
                      </p:tgtEl>
                    </p:cond>
                  </p:endCondLst>
                </p:cTn>
                <p:tgtEl>
                  <p:spTgt spid="2"/>
                </p:tgtEl>
              </p:cMediaNode>
            </p:vide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additive="base">
                                        <p:cTn id="26"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525" y="368300"/>
            <a:ext cx="12192635" cy="706755"/>
          </a:xfrm>
          <a:prstGeom prst="rect">
            <a:avLst/>
          </a:prstGeom>
          <a:noFill/>
          <a:ln w="9525">
            <a:noFill/>
          </a:ln>
        </p:spPr>
        <p:txBody>
          <a:bodyPr wrap="square" anchor="t">
            <a:spAutoFit/>
          </a:bodyPr>
          <a:p>
            <a:pPr algn="ctr"/>
            <a:r>
              <a:rPr lang="en-US" altLang="zh-CN" sz="3200">
                <a:latin typeface="Arial" panose="020B0604020202020204" pitchFamily="34" charset="0"/>
                <a:ea typeface="宋体" panose="02010600030101010101" pitchFamily="2" charset="-122"/>
              </a:rPr>
              <a:t>Daming and his friends</a:t>
            </a:r>
            <a:r>
              <a:rPr lang="en-US" altLang="zh-CN" sz="4000">
                <a:latin typeface="Arial" panose="020B0604020202020204" pitchFamily="34" charset="0"/>
                <a:ea typeface="宋体" panose="02010600030101010101" pitchFamily="2" charset="-122"/>
              </a:rPr>
              <a:t> ________________________.</a:t>
            </a:r>
            <a:endParaRPr lang="zh-CN" altLang="en-US" sz="4000">
              <a:latin typeface="Arial" panose="020B0604020202020204" pitchFamily="34" charset="0"/>
              <a:ea typeface="宋体" panose="02010600030101010101" pitchFamily="2" charset="-122"/>
            </a:endParaRPr>
          </a:p>
        </p:txBody>
      </p:sp>
      <p:sp>
        <p:nvSpPr>
          <p:cNvPr id="5" name="Rectangle 7"/>
          <p:cNvSpPr/>
          <p:nvPr/>
        </p:nvSpPr>
        <p:spPr>
          <a:xfrm>
            <a:off x="5096510" y="368300"/>
            <a:ext cx="5450205" cy="645160"/>
          </a:xfrm>
          <a:prstGeom prst="rect">
            <a:avLst/>
          </a:prstGeom>
          <a:noFill/>
          <a:ln w="9525">
            <a:noFill/>
          </a:ln>
        </p:spPr>
        <p:txBody>
          <a:bodyPr wrap="square" anchor="t">
            <a:spAutoFit/>
          </a:bodyPr>
          <a:p>
            <a:pPr algn="l">
              <a:spcBef>
                <a:spcPct val="50000"/>
              </a:spcBef>
            </a:pPr>
            <a:r>
              <a:rPr lang="en-US" altLang="zh-CN" sz="3600" b="1">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are</a:t>
            </a:r>
            <a:r>
              <a:rPr lang="en-US" altLang="zh-CN" sz="3600">
                <a:solidFill>
                  <a:schemeClr val="tx1"/>
                </a:solidFill>
                <a:latin typeface="Arial" panose="020B0604020202020204" pitchFamily="34" charset="0"/>
                <a:ea typeface="宋体" panose="02010600030101010101" pitchFamily="2" charset="-122"/>
              </a:rPr>
              <a:t> </a:t>
            </a:r>
            <a:r>
              <a:rPr lang="en-US" altLang="zh-CN" sz="3600">
                <a:sym typeface="+mn-ea"/>
              </a:rPr>
              <a:t>hav</a:t>
            </a:r>
            <a:r>
              <a:rPr lang="en-US" altLang="zh-CN" sz="3600" b="1">
                <a:solidFill>
                  <a:srgbClr val="FF00FF"/>
                </a:solidFill>
                <a:effectLst>
                  <a:outerShdw blurRad="38100" dist="38100" dir="2700000" algn="tl">
                    <a:srgbClr val="000000">
                      <a:alpha val="43137"/>
                    </a:srgbClr>
                  </a:outerShdw>
                </a:effectLst>
                <a:sym typeface="+mn-ea"/>
              </a:rPr>
              <a:t>ing</a:t>
            </a:r>
            <a:r>
              <a:rPr lang="en-US" altLang="zh-CN" sz="3600">
                <a:sym typeface="+mn-ea"/>
              </a:rPr>
              <a:t> </a:t>
            </a:r>
            <a:r>
              <a:rPr lang="en-US" altLang="zh-CN" sz="2800">
                <a:sym typeface="+mn-ea"/>
              </a:rPr>
              <a:t>a birthday party.</a:t>
            </a:r>
            <a:endParaRPr lang="en-US" altLang="zh-CN" sz="2800">
              <a:solidFill>
                <a:schemeClr val="tx1"/>
              </a:solidFill>
              <a:latin typeface="Arial" panose="020B0604020202020204" pitchFamily="34" charset="0"/>
              <a:ea typeface="宋体" panose="02010600030101010101" pitchFamily="2" charset="-122"/>
              <a:sym typeface="+mn-ea"/>
            </a:endParaRPr>
          </a:p>
        </p:txBody>
      </p:sp>
      <p:pic>
        <p:nvPicPr>
          <p:cNvPr id="2" name="图片 1" descr="生日聚会"/>
          <p:cNvPicPr>
            <a:picLocks noChangeAspect="1"/>
          </p:cNvPicPr>
          <p:nvPr/>
        </p:nvPicPr>
        <p:blipFill>
          <a:blip r:embed="rId1"/>
          <a:srcRect l="-23503" t="-17076" r="-14600" b="-14796"/>
          <a:stretch>
            <a:fillRect/>
          </a:stretch>
        </p:blipFill>
        <p:spPr>
          <a:xfrm>
            <a:off x="2924810" y="1646555"/>
            <a:ext cx="6343015" cy="5178425"/>
          </a:xfrm>
          <a:prstGeom prst="ellipse">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9"/>
          <p:cNvSpPr txBox="1"/>
          <p:nvPr/>
        </p:nvSpPr>
        <p:spPr>
          <a:xfrm>
            <a:off x="1524000" y="650875"/>
            <a:ext cx="9144000" cy="768350"/>
          </a:xfrm>
          <a:prstGeom prst="rect">
            <a:avLst/>
          </a:prstGeom>
          <a:noFill/>
          <a:ln w="9525">
            <a:noFill/>
          </a:ln>
        </p:spPr>
        <p:txBody>
          <a:bodyPr anchor="t">
            <a:spAutoFit/>
          </a:bodyPr>
          <a:lstStyle/>
          <a:p>
            <a:pPr>
              <a:spcBef>
                <a:spcPct val="50000"/>
              </a:spcBef>
            </a:pPr>
            <a:r>
              <a:rPr lang="en-US" altLang="zh-CN" sz="4400" dirty="0">
                <a:latin typeface="Arial" panose="020B0604020202020204" pitchFamily="34" charset="0"/>
                <a:ea typeface="宋体" panose="02010600030101010101" pitchFamily="2" charset="-122"/>
              </a:rPr>
              <a:t>Everyone _________, but _______.</a:t>
            </a:r>
            <a:endParaRPr lang="en-US" altLang="zh-CN" sz="4400" dirty="0">
              <a:latin typeface="Arial" panose="020B0604020202020204" pitchFamily="34" charset="0"/>
              <a:ea typeface="宋体" panose="02010600030101010101" pitchFamily="2" charset="-122"/>
            </a:endParaRPr>
          </a:p>
        </p:txBody>
      </p:sp>
      <p:sp>
        <p:nvSpPr>
          <p:cNvPr id="183306" name="Rectangle 10"/>
          <p:cNvSpPr/>
          <p:nvPr/>
        </p:nvSpPr>
        <p:spPr>
          <a:xfrm>
            <a:off x="1524000" y="1530350"/>
            <a:ext cx="4210685" cy="737235"/>
          </a:xfrm>
          <a:prstGeom prst="rect">
            <a:avLst/>
          </a:prstGeom>
          <a:noFill/>
          <a:ln w="9525">
            <a:noFill/>
          </a:ln>
        </p:spPr>
        <p:txBody>
          <a:bodyPr wrap="square" anchor="t">
            <a:spAutoFit/>
          </a:bodyPr>
          <a:lstStyle/>
          <a:p>
            <a:pPr>
              <a:lnSpc>
                <a:spcPct val="150000"/>
              </a:lnSpc>
              <a:spcBef>
                <a:spcPts val="0"/>
              </a:spcBef>
            </a:pPr>
            <a:r>
              <a:rPr lang="en-US" altLang="zh-CN" sz="28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is</a:t>
            </a:r>
            <a:r>
              <a:rPr lang="en-US" altLang="zh-CN" sz="2800" dirty="0">
                <a:solidFill>
                  <a:schemeClr val="tx1"/>
                </a:solidFill>
                <a:latin typeface="Arial" panose="020B0604020202020204" pitchFamily="34" charset="0"/>
                <a:ea typeface="宋体" panose="02010600030101010101" pitchFamily="2" charset="-122"/>
              </a:rPr>
              <a:t> listen</a:t>
            </a:r>
            <a:r>
              <a:rPr lang="en-US" altLang="zh-CN" sz="28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ing</a:t>
            </a:r>
            <a:r>
              <a:rPr lang="en-US" altLang="zh-CN" sz="2800" dirty="0">
                <a:solidFill>
                  <a:schemeClr val="tx1"/>
                </a:solidFill>
                <a:latin typeface="Arial" panose="020B0604020202020204" pitchFamily="34" charset="0"/>
                <a:ea typeface="宋体" panose="02010600030101010101" pitchFamily="2" charset="-122"/>
              </a:rPr>
              <a:t> and clap</a:t>
            </a:r>
            <a:r>
              <a:rPr lang="en-US" altLang="zh-CN" sz="28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ping</a:t>
            </a:r>
            <a:endParaRPr lang="en-US" altLang="zh-CN" sz="28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pic>
        <p:nvPicPr>
          <p:cNvPr id="3" name="图片 2" descr="边听边拍手"/>
          <p:cNvPicPr>
            <a:picLocks noChangeAspect="1"/>
          </p:cNvPicPr>
          <p:nvPr/>
        </p:nvPicPr>
        <p:blipFill>
          <a:blip r:embed="rId1"/>
          <a:stretch>
            <a:fillRect/>
          </a:stretch>
        </p:blipFill>
        <p:spPr>
          <a:xfrm>
            <a:off x="1858010" y="2748915"/>
            <a:ext cx="2719070" cy="3176905"/>
          </a:xfrm>
          <a:prstGeom prst="wedgeEllipseCallout">
            <a:avLst/>
          </a:prstGeom>
        </p:spPr>
      </p:pic>
      <p:graphicFrame>
        <p:nvGraphicFramePr>
          <p:cNvPr id="223237" name="Group 5"/>
          <p:cNvGraphicFramePr>
            <a:graphicFrameLocks noGrp="1"/>
          </p:cNvGraphicFramePr>
          <p:nvPr/>
        </p:nvGraphicFramePr>
        <p:xfrm>
          <a:off x="5628640" y="1584325"/>
          <a:ext cx="4545330" cy="4208780"/>
        </p:xfrm>
        <a:graphic>
          <a:graphicData uri="http://schemas.openxmlformats.org/drawingml/2006/table">
            <a:tbl>
              <a:tblPr/>
              <a:tblGrid>
                <a:gridCol w="4545330"/>
              </a:tblGrid>
              <a:tr h="1052195">
                <a:tc>
                  <a:txBody>
                    <a:bodyPr/>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2195">
                <a:tc>
                  <a:txBody>
                    <a:bodyPr/>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2195">
                <a:tc>
                  <a:txBody>
                    <a:bodyPr/>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2195">
                <a:tc>
                  <a:txBody>
                    <a:bodyPr/>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3252" name="Text Box 20"/>
          <p:cNvSpPr txBox="1"/>
          <p:nvPr/>
        </p:nvSpPr>
        <p:spPr>
          <a:xfrm>
            <a:off x="5513070" y="4900295"/>
            <a:ext cx="4558665" cy="706755"/>
          </a:xfrm>
          <a:prstGeom prst="rect">
            <a:avLst/>
          </a:prstGeom>
          <a:noFill/>
          <a:ln w="9525">
            <a:noFill/>
          </a:ln>
          <a:extLst>
            <a:ext uri="{909E8E84-426E-40DD-AFC4-6F175D3DCCD1}">
              <a14:hiddenFill xmlns:a14="http://schemas.microsoft.com/office/drawing/2010/main">
                <a:solidFill>
                  <a:schemeClr val="accent2"/>
                </a:solidFill>
              </a14:hiddenFill>
            </a:ext>
          </a:extLst>
        </p:spPr>
        <p:txBody>
          <a:bodyPr wrap="square" anchor="t">
            <a:spAutoFit/>
          </a:bodyPr>
          <a:p>
            <a:pPr>
              <a:spcBef>
                <a:spcPct val="50000"/>
              </a:spcBef>
            </a:pPr>
            <a:r>
              <a:rPr lang="en-US" altLang="zh-CN" sz="4000">
                <a:solidFill>
                  <a:srgbClr val="FF00FF"/>
                </a:solidFill>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Simon’s dog</a:t>
            </a:r>
            <a:r>
              <a:rPr lang="en-US" altLang="zh-CN" sz="3200">
                <a:solidFill>
                  <a:srgbClr val="FF00FF"/>
                </a:solidFill>
                <a:latin typeface="Arial" panose="020B0604020202020204" pitchFamily="34" charset="0"/>
                <a:ea typeface="宋体" panose="02010600030101010101" pitchFamily="2" charset="-122"/>
              </a:rPr>
              <a:t> </a:t>
            </a:r>
            <a:r>
              <a:rPr lang="en-US" altLang="zh-CN" sz="3200" b="1">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comes </a:t>
            </a:r>
            <a:r>
              <a:rPr lang="en-US" altLang="zh-CN" sz="3200">
                <a:solidFill>
                  <a:schemeClr val="tx1"/>
                </a:solidFill>
                <a:latin typeface="Arial" panose="020B0604020202020204" pitchFamily="34" charset="0"/>
                <a:ea typeface="宋体" panose="02010600030101010101" pitchFamily="2" charset="-122"/>
              </a:rPr>
              <a:t>in</a:t>
            </a:r>
            <a:r>
              <a:rPr lang="en-US" altLang="zh-CN" sz="3200">
                <a:solidFill>
                  <a:srgbClr val="FF00FF"/>
                </a:solidFill>
                <a:latin typeface="Arial" panose="020B0604020202020204" pitchFamily="34" charset="0"/>
                <a:ea typeface="宋体" panose="02010600030101010101" pitchFamily="2" charset="-122"/>
              </a:rPr>
              <a:t>.</a:t>
            </a:r>
            <a:endParaRPr lang="en-US" altLang="zh-CN" sz="3200">
              <a:solidFill>
                <a:srgbClr val="FF00FF"/>
              </a:solidFill>
              <a:latin typeface="Arial" panose="020B0604020202020204" pitchFamily="34" charset="0"/>
              <a:ea typeface="宋体" panose="02010600030101010101" pitchFamily="2" charset="-122"/>
            </a:endParaRPr>
          </a:p>
        </p:txBody>
      </p:sp>
      <p:pic>
        <p:nvPicPr>
          <p:cNvPr id="28689" name="Picture 21" descr="IMG0029A"/>
          <p:cNvPicPr>
            <a:picLocks noChangeAspect="1"/>
          </p:cNvPicPr>
          <p:nvPr/>
        </p:nvPicPr>
        <p:blipFill>
          <a:blip r:embed="rId2">
            <a:lum bright="17996" contrast="54000"/>
          </a:blip>
          <a:srcRect l="28226" t="18195" r="46782" b="60550"/>
          <a:stretch>
            <a:fillRect/>
          </a:stretch>
        </p:blipFill>
        <p:spPr>
          <a:xfrm>
            <a:off x="9535160" y="1694180"/>
            <a:ext cx="581660" cy="848995"/>
          </a:xfrm>
          <a:prstGeom prst="rect">
            <a:avLst/>
          </a:prstGeom>
          <a:noFill/>
          <a:ln w="9525">
            <a:noFill/>
          </a:ln>
        </p:spPr>
      </p:pic>
      <p:pic>
        <p:nvPicPr>
          <p:cNvPr id="28690" name="Picture 22" descr="IMG0031A"/>
          <p:cNvPicPr>
            <a:picLocks noChangeAspect="1"/>
          </p:cNvPicPr>
          <p:nvPr/>
        </p:nvPicPr>
        <p:blipFill>
          <a:blip r:embed="rId3" cstate="print">
            <a:lum bright="35999" contrast="35999"/>
          </a:blip>
          <a:srcRect l="72554" t="21645" b="32414"/>
          <a:stretch>
            <a:fillRect/>
          </a:stretch>
        </p:blipFill>
        <p:spPr>
          <a:xfrm>
            <a:off x="9516110" y="2817495"/>
            <a:ext cx="657860" cy="836930"/>
          </a:xfrm>
          <a:prstGeom prst="rect">
            <a:avLst/>
          </a:prstGeom>
          <a:noFill/>
          <a:ln w="9525">
            <a:noFill/>
          </a:ln>
        </p:spPr>
      </p:pic>
      <p:pic>
        <p:nvPicPr>
          <p:cNvPr id="28691" name="Picture 23" descr="IMG0030A"/>
          <p:cNvPicPr>
            <a:picLocks noChangeAspect="1"/>
          </p:cNvPicPr>
          <p:nvPr/>
        </p:nvPicPr>
        <p:blipFill>
          <a:blip r:embed="rId4" cstate="print">
            <a:lum bright="29999" contrast="48000"/>
          </a:blip>
          <a:srcRect l="48871" t="61678" r="25096"/>
          <a:stretch>
            <a:fillRect/>
          </a:stretch>
        </p:blipFill>
        <p:spPr>
          <a:xfrm>
            <a:off x="9293225" y="5529580"/>
            <a:ext cx="1374775" cy="920115"/>
          </a:xfrm>
          <a:prstGeom prst="rect">
            <a:avLst/>
          </a:prstGeom>
          <a:noFill/>
          <a:ln w="9525">
            <a:noFill/>
          </a:ln>
        </p:spPr>
      </p:pic>
      <p:pic>
        <p:nvPicPr>
          <p:cNvPr id="28692" name="Picture 24" descr="T`5H8)VS)JFAP`(BL~_44%G"/>
          <p:cNvPicPr>
            <a:picLocks noChangeAspect="1"/>
          </p:cNvPicPr>
          <p:nvPr/>
        </p:nvPicPr>
        <p:blipFill>
          <a:blip r:embed="rId5" cstate="print"/>
          <a:stretch>
            <a:fillRect/>
          </a:stretch>
        </p:blipFill>
        <p:spPr>
          <a:xfrm>
            <a:off x="9345930" y="3716655"/>
            <a:ext cx="770255" cy="1000125"/>
          </a:xfrm>
          <a:prstGeom prst="rect">
            <a:avLst/>
          </a:prstGeom>
          <a:noFill/>
          <a:ln w="9525">
            <a:noFill/>
          </a:ln>
        </p:spPr>
      </p:pic>
      <p:sp>
        <p:nvSpPr>
          <p:cNvPr id="2" name="Text Box 18"/>
          <p:cNvSpPr txBox="1"/>
          <p:nvPr/>
        </p:nvSpPr>
        <p:spPr>
          <a:xfrm>
            <a:off x="5652135" y="2944495"/>
            <a:ext cx="3883660" cy="583565"/>
          </a:xfrm>
          <a:prstGeom prst="rect">
            <a:avLst/>
          </a:prstGeom>
          <a:noFill/>
          <a:ln w="9525">
            <a:noFill/>
          </a:ln>
          <a:extLst>
            <a:ext uri="{909E8E84-426E-40DD-AFC4-6F175D3DCCD1}">
              <a14:hiddenFill xmlns:a14="http://schemas.microsoft.com/office/drawing/2010/main">
                <a:solidFill>
                  <a:schemeClr val="accent2"/>
                </a:solidFill>
              </a14:hiddenFill>
            </a:ext>
          </a:extLst>
        </p:spPr>
        <p:txBody>
          <a:bodyPr wrap="square" anchor="t">
            <a:spAutoFit/>
          </a:bodyPr>
          <a:p>
            <a:pPr>
              <a:spcBef>
                <a:spcPct val="50000"/>
              </a:spcBef>
            </a:pPr>
            <a:r>
              <a:rPr lang="en-US" altLang="zh-CN" sz="3200">
                <a:latin typeface="Arial" panose="020B0604020202020204" pitchFamily="34" charset="0"/>
                <a:ea typeface="宋体" panose="02010600030101010101" pitchFamily="2" charset="-122"/>
              </a:rPr>
              <a:t> more friends</a:t>
            </a:r>
            <a:r>
              <a:rPr lang="en-US" altLang="zh-CN" sz="3200">
                <a:solidFill>
                  <a:srgbClr val="FF00FF"/>
                </a:solidFill>
                <a:latin typeface="Arial" panose="020B0604020202020204" pitchFamily="34" charset="0"/>
                <a:ea typeface="宋体" panose="02010600030101010101" pitchFamily="2" charset="-122"/>
              </a:rPr>
              <a:t> </a:t>
            </a:r>
            <a:r>
              <a:rPr lang="en-US" altLang="zh-CN" sz="3200" b="1">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arrive</a:t>
            </a:r>
            <a:r>
              <a:rPr lang="en-US" altLang="zh-CN" sz="3200">
                <a:solidFill>
                  <a:srgbClr val="FF00FF"/>
                </a:solidFill>
                <a:latin typeface="Arial" panose="020B0604020202020204" pitchFamily="34" charset="0"/>
                <a:ea typeface="宋体" panose="02010600030101010101" pitchFamily="2" charset="-122"/>
              </a:rPr>
              <a:t>.</a:t>
            </a:r>
            <a:endParaRPr lang="en-US" altLang="zh-CN" sz="3200">
              <a:solidFill>
                <a:srgbClr val="FF00FF"/>
              </a:solidFill>
              <a:latin typeface="Arial" panose="020B0604020202020204" pitchFamily="34" charset="0"/>
              <a:ea typeface="宋体" panose="02010600030101010101" pitchFamily="2" charset="-122"/>
            </a:endParaRPr>
          </a:p>
        </p:txBody>
      </p:sp>
      <p:sp>
        <p:nvSpPr>
          <p:cNvPr id="5" name="Text Box 19"/>
          <p:cNvSpPr txBox="1"/>
          <p:nvPr/>
        </p:nvSpPr>
        <p:spPr>
          <a:xfrm>
            <a:off x="5715000" y="4015105"/>
            <a:ext cx="3630930" cy="645160"/>
          </a:xfrm>
          <a:prstGeom prst="rect">
            <a:avLst/>
          </a:prstGeom>
          <a:noFill/>
          <a:ln w="9525">
            <a:noFill/>
          </a:ln>
        </p:spPr>
        <p:txBody>
          <a:bodyPr wrap="square" anchor="t">
            <a:spAutoFit/>
          </a:bodyPr>
          <a:p>
            <a:pPr>
              <a:spcBef>
                <a:spcPct val="50000"/>
              </a:spcBef>
            </a:pPr>
            <a:r>
              <a:rPr lang="en-US" altLang="zh-CN" sz="3600">
                <a:latin typeface="Arial" panose="020B0604020202020204" pitchFamily="34" charset="0"/>
                <a:ea typeface="宋体" panose="02010600030101010101" pitchFamily="2" charset="-122"/>
              </a:rPr>
              <a:t> the  bell</a:t>
            </a:r>
            <a:r>
              <a:rPr lang="en-US" altLang="zh-CN" sz="3600">
                <a:solidFill>
                  <a:srgbClr val="FF00FF"/>
                </a:solidFill>
                <a:latin typeface="Arial" panose="020B0604020202020204" pitchFamily="34" charset="0"/>
                <a:ea typeface="宋体" panose="02010600030101010101" pitchFamily="2" charset="-122"/>
              </a:rPr>
              <a:t> </a:t>
            </a:r>
            <a:r>
              <a:rPr lang="en-US" altLang="zh-CN" sz="3600" b="1">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rings </a:t>
            </a:r>
            <a:r>
              <a:rPr lang="en-US" altLang="zh-CN" sz="3600">
                <a:solidFill>
                  <a:srgbClr val="FF00FF"/>
                </a:solidFill>
                <a:latin typeface="Arial" panose="020B0604020202020204" pitchFamily="34" charset="0"/>
                <a:ea typeface="宋体" panose="02010600030101010101" pitchFamily="2" charset="-122"/>
              </a:rPr>
              <a:t>.</a:t>
            </a:r>
            <a:endParaRPr lang="en-US" altLang="zh-CN" sz="3600">
              <a:solidFill>
                <a:srgbClr val="FF00FF"/>
              </a:solidFill>
              <a:latin typeface="Arial" panose="020B0604020202020204" pitchFamily="34" charset="0"/>
              <a:ea typeface="宋体" panose="02010600030101010101" pitchFamily="2" charset="-122"/>
            </a:endParaRPr>
          </a:p>
        </p:txBody>
      </p:sp>
      <p:sp>
        <p:nvSpPr>
          <p:cNvPr id="7" name="Text Box 17"/>
          <p:cNvSpPr txBox="1"/>
          <p:nvPr/>
        </p:nvSpPr>
        <p:spPr>
          <a:xfrm>
            <a:off x="5666105" y="1754505"/>
            <a:ext cx="4253230" cy="583565"/>
          </a:xfrm>
          <a:prstGeom prst="rect">
            <a:avLst/>
          </a:prstGeom>
          <a:noFill/>
          <a:ln w="9525">
            <a:noFill/>
          </a:ln>
          <a:extLst>
            <a:ext uri="{909E8E84-426E-40DD-AFC4-6F175D3DCCD1}">
              <a14:hiddenFill xmlns:a14="http://schemas.microsoft.com/office/drawing/2010/main">
                <a:solidFill>
                  <a:schemeClr val="accent2"/>
                </a:solidFill>
              </a14:hiddenFill>
            </a:ext>
          </a:extLst>
        </p:spPr>
        <p:txBody>
          <a:bodyPr wrap="square" anchor="t">
            <a:spAutoFit/>
          </a:bodyPr>
          <a:p>
            <a:pPr>
              <a:spcBef>
                <a:spcPct val="50000"/>
              </a:spcBef>
            </a:pPr>
            <a:r>
              <a:rPr lang="en-US" altLang="zh-CN" sz="3200">
                <a:latin typeface="Arial" panose="020B0604020202020204" pitchFamily="34" charset="0"/>
                <a:ea typeface="宋体" panose="02010600030101010101" pitchFamily="2" charset="-122"/>
              </a:rPr>
              <a:t>the telephone</a:t>
            </a:r>
            <a:r>
              <a:rPr lang="en-US" altLang="zh-CN" sz="3200">
                <a:solidFill>
                  <a:srgbClr val="FF00FF"/>
                </a:solidFill>
                <a:latin typeface="Arial" panose="020B0604020202020204" pitchFamily="34" charset="0"/>
                <a:ea typeface="宋体" panose="02010600030101010101" pitchFamily="2" charset="-122"/>
              </a:rPr>
              <a:t> </a:t>
            </a:r>
            <a:r>
              <a:rPr lang="en-US" altLang="zh-CN" sz="3200" b="1">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rings</a:t>
            </a:r>
            <a:r>
              <a:rPr lang="en-US" altLang="zh-CN" sz="3200">
                <a:solidFill>
                  <a:srgbClr val="FF00FF"/>
                </a:solidFill>
                <a:latin typeface="Arial" panose="020B0604020202020204" pitchFamily="34" charset="0"/>
                <a:ea typeface="宋体" panose="02010600030101010101" pitchFamily="2" charset="-122"/>
              </a:rPr>
              <a:t>.</a:t>
            </a:r>
            <a:endParaRPr lang="en-US" altLang="zh-CN" sz="3200">
              <a:solidFill>
                <a:srgbClr val="FF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3306">
                                            <p:txEl>
                                              <p:pRg st="0" end="0"/>
                                            </p:txEl>
                                          </p:spTgt>
                                        </p:tgtEl>
                                        <p:attrNameLst>
                                          <p:attrName>style.visibility</p:attrName>
                                        </p:attrNameLst>
                                      </p:cBhvr>
                                      <p:to>
                                        <p:strVal val="visible"/>
                                      </p:to>
                                    </p:set>
                                    <p:animEffect transition="in" filter="box(in)">
                                      <p:cBhvr>
                                        <p:cTn id="7" dur="500"/>
                                        <p:tgtEl>
                                          <p:spTgt spid="1833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23252"/>
                                        </p:tgtEl>
                                        <p:attrNameLst>
                                          <p:attrName>style.visibility</p:attrName>
                                        </p:attrNameLst>
                                      </p:cBhvr>
                                      <p:to>
                                        <p:strVal val="visible"/>
                                      </p:to>
                                    </p:set>
                                    <p:anim calcmode="lin" valueType="num">
                                      <p:cBhvr additive="base">
                                        <p:cTn id="30" dur="500" fill="hold"/>
                                        <p:tgtEl>
                                          <p:spTgt spid="223252"/>
                                        </p:tgtEl>
                                        <p:attrNameLst>
                                          <p:attrName>ppt_x</p:attrName>
                                        </p:attrNameLst>
                                      </p:cBhvr>
                                      <p:tavLst>
                                        <p:tav tm="0">
                                          <p:val>
                                            <p:strVal val="#ppt_x"/>
                                          </p:val>
                                        </p:tav>
                                        <p:tav tm="100000">
                                          <p:val>
                                            <p:strVal val="#ppt_x"/>
                                          </p:val>
                                        </p:tav>
                                      </p:tavLst>
                                    </p:anim>
                                    <p:anim calcmode="lin" valueType="num">
                                      <p:cBhvr additive="base">
                                        <p:cTn id="31" dur="500" fill="hold"/>
                                        <p:tgtEl>
                                          <p:spTgt spid="223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P spid="2232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p:nvPr/>
        </p:nvSpPr>
        <p:spPr>
          <a:xfrm>
            <a:off x="2135188" y="188913"/>
            <a:ext cx="6337300" cy="368300"/>
          </a:xfrm>
          <a:prstGeom prst="rect">
            <a:avLst/>
          </a:prstGeom>
          <a:noFill/>
          <a:ln w="9525">
            <a:noFill/>
          </a:ln>
        </p:spPr>
        <p:txBody>
          <a:bodyPr anchor="t">
            <a:spAutoFit/>
          </a:bodyPr>
          <a:lstStyle/>
          <a:p>
            <a:pPr>
              <a:spcBef>
                <a:spcPct val="50000"/>
              </a:spcBef>
            </a:pPr>
            <a:endParaRPr lang="zh-CN" altLang="zh-CN" dirty="0">
              <a:latin typeface="Garamond" pitchFamily="18" charset="0"/>
              <a:ea typeface="宋体" panose="02010600030101010101" pitchFamily="2" charset="-122"/>
            </a:endParaRPr>
          </a:p>
        </p:txBody>
      </p:sp>
      <p:sp>
        <p:nvSpPr>
          <p:cNvPr id="160771" name="Text Box 3"/>
          <p:cNvSpPr txBox="1"/>
          <p:nvPr/>
        </p:nvSpPr>
        <p:spPr>
          <a:xfrm>
            <a:off x="4667559" y="748652"/>
            <a:ext cx="3600450" cy="1322070"/>
          </a:xfrm>
          <a:prstGeom prst="rect">
            <a:avLst/>
          </a:prstGeom>
          <a:noFill/>
          <a:ln w="9525">
            <a:noFill/>
          </a:ln>
        </p:spPr>
        <p:txBody>
          <a:bodyPr anchor="t">
            <a:spAutoFit/>
          </a:bodyPr>
          <a:lstStyle/>
          <a:p>
            <a:pPr>
              <a:spcBef>
                <a:spcPct val="50000"/>
              </a:spcBef>
            </a:pPr>
            <a:r>
              <a:rPr lang="en-US" altLang="zh-CN" sz="8000" b="1" dirty="0">
                <a:latin typeface="Garamond" pitchFamily="18" charset="0"/>
                <a:ea typeface="宋体" panose="02010600030101010101" pitchFamily="2" charset="-122"/>
              </a:rPr>
              <a:t>but</a:t>
            </a:r>
            <a:r>
              <a:rPr lang="en-US" altLang="zh-CN" sz="4000" b="1" dirty="0">
                <a:latin typeface="Garamond" pitchFamily="18" charset="0"/>
                <a:ea typeface="宋体" panose="02010600030101010101" pitchFamily="2" charset="-122"/>
              </a:rPr>
              <a:t> </a:t>
            </a:r>
            <a:endParaRPr lang="en-US" altLang="zh-CN" sz="4000" b="1" dirty="0">
              <a:latin typeface="Garamond" pitchFamily="18" charset="0"/>
              <a:ea typeface="宋体" panose="02010600030101010101" pitchFamily="2" charset="-122"/>
            </a:endParaRPr>
          </a:p>
        </p:txBody>
      </p:sp>
      <p:sp>
        <p:nvSpPr>
          <p:cNvPr id="160774" name="Text Box 6"/>
          <p:cNvSpPr txBox="1"/>
          <p:nvPr/>
        </p:nvSpPr>
        <p:spPr>
          <a:xfrm>
            <a:off x="1511300" y="964565"/>
            <a:ext cx="3155950" cy="829945"/>
          </a:xfrm>
          <a:prstGeom prst="rect">
            <a:avLst/>
          </a:prstGeom>
          <a:noFill/>
          <a:ln w="9525">
            <a:noFill/>
          </a:ln>
        </p:spPr>
        <p:txBody>
          <a:bodyPr wrap="square" anchor="t">
            <a:spAutoFit/>
          </a:bodyPr>
          <a:lstStyle/>
          <a:p>
            <a:pPr>
              <a:spcBef>
                <a:spcPct val="50000"/>
              </a:spcBef>
            </a:pPr>
            <a:r>
              <a:rPr lang="en-US" altLang="zh-CN" sz="4800" b="1" dirty="0">
                <a:solidFill>
                  <a:srgbClr val="FF00FF"/>
                </a:solidFill>
                <a:latin typeface="Garamond" pitchFamily="18" charset="0"/>
                <a:ea typeface="宋体" panose="02010600030101010101" pitchFamily="2" charset="-122"/>
              </a:rPr>
              <a:t>be +doing</a:t>
            </a:r>
            <a:endParaRPr lang="en-US" altLang="zh-CN" sz="4800" b="1" dirty="0">
              <a:solidFill>
                <a:srgbClr val="FF00FF"/>
              </a:solidFill>
              <a:latin typeface="Garamond" pitchFamily="18" charset="0"/>
              <a:ea typeface="宋体" panose="02010600030101010101" pitchFamily="2" charset="-122"/>
            </a:endParaRPr>
          </a:p>
        </p:txBody>
      </p:sp>
      <p:sp>
        <p:nvSpPr>
          <p:cNvPr id="160777" name="Text Box 9"/>
          <p:cNvSpPr txBox="1"/>
          <p:nvPr/>
        </p:nvSpPr>
        <p:spPr>
          <a:xfrm>
            <a:off x="6412865" y="1026160"/>
            <a:ext cx="4274820" cy="706755"/>
          </a:xfrm>
          <a:prstGeom prst="rect">
            <a:avLst/>
          </a:prstGeom>
          <a:noFill/>
          <a:ln w="9525">
            <a:noFill/>
          </a:ln>
        </p:spPr>
        <p:txBody>
          <a:bodyPr wrap="square" anchor="t">
            <a:spAutoFit/>
          </a:bodyPr>
          <a:lstStyle/>
          <a:p>
            <a:pPr>
              <a:spcBef>
                <a:spcPct val="50000"/>
              </a:spcBef>
            </a:pPr>
            <a:r>
              <a:rPr lang="en-US" altLang="zh-CN" sz="2000">
                <a:sym typeface="+mn-ea"/>
              </a:rPr>
              <a:t>sb. / sth.</a:t>
            </a:r>
            <a:r>
              <a:rPr lang="zh-CN" altLang="en-US" sz="2400" b="1" dirty="0">
                <a:solidFill>
                  <a:srgbClr val="FF00FF"/>
                </a:solidFill>
                <a:latin typeface="Garamond" pitchFamily="18" charset="0"/>
                <a:ea typeface="宋体" panose="02010600030101010101" pitchFamily="2" charset="-122"/>
              </a:rPr>
              <a:t>＋</a:t>
            </a:r>
            <a:r>
              <a:rPr lang="en-US" altLang="zh-CN" sz="4000" b="1" dirty="0">
                <a:solidFill>
                  <a:srgbClr val="FF00FF"/>
                </a:solidFill>
                <a:latin typeface="Garamond" pitchFamily="18" charset="0"/>
                <a:ea typeface="宋体" panose="02010600030101010101" pitchFamily="2" charset="-122"/>
              </a:rPr>
              <a:t>V</a:t>
            </a:r>
            <a:r>
              <a:rPr lang="zh-CN" altLang="en-US" sz="1800" b="1" dirty="0">
                <a:solidFill>
                  <a:srgbClr val="FF00FF"/>
                </a:solidFill>
                <a:latin typeface="Garamond" pitchFamily="18" charset="0"/>
                <a:ea typeface="宋体" panose="02010600030101010101" pitchFamily="2" charset="-122"/>
              </a:rPr>
              <a:t>原</a:t>
            </a:r>
            <a:r>
              <a:rPr lang="zh-CN" altLang="en-US" sz="4000" b="1" dirty="0">
                <a:solidFill>
                  <a:srgbClr val="FF00FF"/>
                </a:solidFill>
                <a:latin typeface="Garamond" pitchFamily="18" charset="0"/>
                <a:ea typeface="宋体" panose="02010600030101010101" pitchFamily="2" charset="-122"/>
              </a:rPr>
              <a:t>或</a:t>
            </a:r>
            <a:r>
              <a:rPr lang="en-US" altLang="zh-CN" sz="4000" b="1" dirty="0">
                <a:solidFill>
                  <a:srgbClr val="FF00FF"/>
                </a:solidFill>
                <a:latin typeface="Garamond" pitchFamily="18" charset="0"/>
                <a:ea typeface="宋体" panose="02010600030101010101" pitchFamily="2" charset="-122"/>
              </a:rPr>
              <a:t>s/es</a:t>
            </a:r>
            <a:endParaRPr lang="en-US" altLang="zh-CN" sz="4000" b="1" dirty="0">
              <a:solidFill>
                <a:srgbClr val="FF00FF"/>
              </a:solidFill>
              <a:latin typeface="Garamond" pitchFamily="18" charset="0"/>
              <a:ea typeface="宋体" panose="02010600030101010101" pitchFamily="2" charset="-122"/>
            </a:endParaRPr>
          </a:p>
        </p:txBody>
      </p:sp>
      <p:sp>
        <p:nvSpPr>
          <p:cNvPr id="29701" name="Text Box 3"/>
          <p:cNvSpPr txBox="1"/>
          <p:nvPr/>
        </p:nvSpPr>
        <p:spPr>
          <a:xfrm>
            <a:off x="1510030" y="189230"/>
            <a:ext cx="9016365" cy="521970"/>
          </a:xfrm>
          <a:prstGeom prst="rect">
            <a:avLst/>
          </a:prstGeom>
          <a:noFill/>
          <a:ln w="9525">
            <a:noFill/>
          </a:ln>
        </p:spPr>
        <p:txBody>
          <a:bodyPr wrap="square" anchor="t">
            <a:spAutoFit/>
          </a:bodyPr>
          <a:lstStyle/>
          <a:p>
            <a:pPr>
              <a:spcBef>
                <a:spcPct val="50000"/>
              </a:spcBef>
            </a:pPr>
            <a:r>
              <a:rPr lang="zh-CN" altLang="en-US" sz="2800" b="1" dirty="0">
                <a:latin typeface="Garamond" pitchFamily="18" charset="0"/>
                <a:ea typeface="宋体" panose="02010600030101010101" pitchFamily="2" charset="-122"/>
              </a:rPr>
              <a:t>描述某人正在做某事，但是发生的事情，用</a:t>
            </a:r>
            <a:r>
              <a:rPr lang="en-US" altLang="zh-CN" sz="2800" b="1" dirty="0">
                <a:latin typeface="Garamond" pitchFamily="18" charset="0"/>
                <a:ea typeface="宋体" panose="02010600030101010101" pitchFamily="2" charset="-122"/>
              </a:rPr>
              <a:t>____</a:t>
            </a:r>
            <a:r>
              <a:rPr lang="zh-CN" altLang="en-US" sz="2800" b="1" dirty="0">
                <a:latin typeface="Garamond" pitchFamily="18" charset="0"/>
                <a:ea typeface="宋体" panose="02010600030101010101" pitchFamily="2" charset="-122"/>
              </a:rPr>
              <a:t>连接</a:t>
            </a:r>
            <a:endParaRPr lang="zh-CN" altLang="en-US" sz="2800" b="1" dirty="0">
              <a:latin typeface="Garamond" pitchFamily="18" charset="0"/>
              <a:ea typeface="宋体" panose="02010600030101010101" pitchFamily="2" charset="-122"/>
            </a:endParaRPr>
          </a:p>
        </p:txBody>
      </p:sp>
      <p:graphicFrame>
        <p:nvGraphicFramePr>
          <p:cNvPr id="223237" name="Group 5"/>
          <p:cNvGraphicFramePr>
            <a:graphicFrameLocks noGrp="1"/>
          </p:cNvGraphicFramePr>
          <p:nvPr/>
        </p:nvGraphicFramePr>
        <p:xfrm>
          <a:off x="6412865" y="2186940"/>
          <a:ext cx="4274185" cy="4643120"/>
        </p:xfrm>
        <a:graphic>
          <a:graphicData uri="http://schemas.openxmlformats.org/drawingml/2006/table">
            <a:tbl>
              <a:tblPr/>
              <a:tblGrid>
                <a:gridCol w="4274185"/>
              </a:tblGrid>
              <a:tr h="116078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078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078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078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3252" name="Text Box 20"/>
          <p:cNvSpPr txBox="1"/>
          <p:nvPr/>
        </p:nvSpPr>
        <p:spPr>
          <a:xfrm>
            <a:off x="6479540" y="5895975"/>
            <a:ext cx="3449320" cy="583565"/>
          </a:xfrm>
          <a:prstGeom prst="rect">
            <a:avLst/>
          </a:prstGeom>
          <a:noFill/>
          <a:ln w="9525">
            <a:noFill/>
          </a:ln>
          <a:extLst>
            <a:ext uri="{909E8E84-426E-40DD-AFC4-6F175D3DCCD1}">
              <a14:hiddenFill xmlns:a14="http://schemas.microsoft.com/office/drawing/2010/main">
                <a:solidFill>
                  <a:schemeClr val="accent2"/>
                </a:solidFill>
              </a14:hiddenFill>
            </a:ext>
          </a:extLst>
        </p:spPr>
        <p:txBody>
          <a:bodyPr wrap="square" anchor="t">
            <a:spAutoFit/>
          </a:bodyPr>
          <a:lstStyle/>
          <a:p>
            <a:pPr>
              <a:spcBef>
                <a:spcPct val="50000"/>
              </a:spcBef>
            </a:pPr>
            <a:r>
              <a:rPr lang="en-US" altLang="zh-CN" sz="3200">
                <a:solidFill>
                  <a:srgbClr val="FF00FF"/>
                </a:solidFill>
                <a:latin typeface="Arial" panose="020B0604020202020204" pitchFamily="34" charset="0"/>
                <a:ea typeface="宋体" panose="02010600030101010101" pitchFamily="2" charset="-122"/>
              </a:rPr>
              <a:t> </a:t>
            </a:r>
            <a:r>
              <a:rPr lang="en-US" altLang="zh-CN" sz="2400">
                <a:latin typeface="Arial" panose="020B0604020202020204" pitchFamily="34" charset="0"/>
                <a:ea typeface="宋体" panose="02010600030101010101" pitchFamily="2" charset="-122"/>
              </a:rPr>
              <a:t>Simon’s dog</a:t>
            </a:r>
            <a:r>
              <a:rPr lang="en-US" altLang="zh-CN" sz="2400">
                <a:solidFill>
                  <a:srgbClr val="FF00FF"/>
                </a:solidFill>
                <a:latin typeface="Arial" panose="020B0604020202020204" pitchFamily="34" charset="0"/>
                <a:ea typeface="宋体" panose="02010600030101010101" pitchFamily="2" charset="-122"/>
              </a:rPr>
              <a:t> comes in.</a:t>
            </a:r>
            <a:endParaRPr lang="en-US" altLang="zh-CN" sz="2400">
              <a:solidFill>
                <a:srgbClr val="FF00FF"/>
              </a:solidFill>
              <a:latin typeface="Arial" panose="020B0604020202020204" pitchFamily="34" charset="0"/>
              <a:ea typeface="宋体" panose="02010600030101010101" pitchFamily="2" charset="-122"/>
            </a:endParaRPr>
          </a:p>
        </p:txBody>
      </p:sp>
      <p:pic>
        <p:nvPicPr>
          <p:cNvPr id="28689" name="Picture 21" descr="IMG0029A"/>
          <p:cNvPicPr>
            <a:picLocks noChangeAspect="1"/>
          </p:cNvPicPr>
          <p:nvPr/>
        </p:nvPicPr>
        <p:blipFill>
          <a:blip r:embed="rId1">
            <a:lum bright="17996" contrast="54000"/>
          </a:blip>
          <a:srcRect l="28226" t="18195" r="46782" b="60550"/>
          <a:stretch>
            <a:fillRect/>
          </a:stretch>
        </p:blipFill>
        <p:spPr>
          <a:xfrm>
            <a:off x="10102850" y="2332990"/>
            <a:ext cx="507365" cy="692150"/>
          </a:xfrm>
          <a:prstGeom prst="rect">
            <a:avLst/>
          </a:prstGeom>
          <a:noFill/>
          <a:ln w="9525">
            <a:noFill/>
          </a:ln>
        </p:spPr>
      </p:pic>
      <p:pic>
        <p:nvPicPr>
          <p:cNvPr id="28690" name="Picture 22" descr="IMG0031A"/>
          <p:cNvPicPr>
            <a:picLocks noChangeAspect="1"/>
          </p:cNvPicPr>
          <p:nvPr/>
        </p:nvPicPr>
        <p:blipFill>
          <a:blip r:embed="rId2" cstate="print">
            <a:lum bright="35999" contrast="35999"/>
          </a:blip>
          <a:srcRect l="72554" t="21645" b="32414"/>
          <a:stretch>
            <a:fillRect/>
          </a:stretch>
        </p:blipFill>
        <p:spPr>
          <a:xfrm>
            <a:off x="9805670" y="3562350"/>
            <a:ext cx="657860" cy="721995"/>
          </a:xfrm>
          <a:prstGeom prst="rect">
            <a:avLst/>
          </a:prstGeom>
          <a:noFill/>
          <a:ln w="9525">
            <a:noFill/>
          </a:ln>
        </p:spPr>
      </p:pic>
      <p:pic>
        <p:nvPicPr>
          <p:cNvPr id="28691" name="Picture 23" descr="IMG0030A"/>
          <p:cNvPicPr>
            <a:picLocks noChangeAspect="1"/>
          </p:cNvPicPr>
          <p:nvPr/>
        </p:nvPicPr>
        <p:blipFill>
          <a:blip r:embed="rId3" cstate="print">
            <a:lum bright="29999" contrast="48000"/>
          </a:blip>
          <a:srcRect l="48871" t="61678" r="25096"/>
          <a:stretch>
            <a:fillRect/>
          </a:stretch>
        </p:blipFill>
        <p:spPr>
          <a:xfrm>
            <a:off x="10001250" y="6008370"/>
            <a:ext cx="608965" cy="676910"/>
          </a:xfrm>
          <a:prstGeom prst="rect">
            <a:avLst/>
          </a:prstGeom>
          <a:noFill/>
          <a:ln w="9525">
            <a:noFill/>
          </a:ln>
        </p:spPr>
      </p:pic>
      <p:pic>
        <p:nvPicPr>
          <p:cNvPr id="28692" name="Picture 24" descr="T`5H8)VS)JFAP`(BL~_44%G"/>
          <p:cNvPicPr>
            <a:picLocks noChangeAspect="1"/>
          </p:cNvPicPr>
          <p:nvPr/>
        </p:nvPicPr>
        <p:blipFill>
          <a:blip r:embed="rId4" cstate="print"/>
          <a:stretch>
            <a:fillRect/>
          </a:stretch>
        </p:blipFill>
        <p:spPr>
          <a:xfrm>
            <a:off x="9823450" y="4371975"/>
            <a:ext cx="640080" cy="819150"/>
          </a:xfrm>
          <a:prstGeom prst="rect">
            <a:avLst/>
          </a:prstGeom>
          <a:noFill/>
          <a:ln w="9525">
            <a:noFill/>
          </a:ln>
        </p:spPr>
      </p:pic>
      <p:sp>
        <p:nvSpPr>
          <p:cNvPr id="2" name="Text Box 18"/>
          <p:cNvSpPr txBox="1"/>
          <p:nvPr/>
        </p:nvSpPr>
        <p:spPr>
          <a:xfrm>
            <a:off x="6560185" y="3693160"/>
            <a:ext cx="2938145" cy="460375"/>
          </a:xfrm>
          <a:prstGeom prst="rect">
            <a:avLst/>
          </a:prstGeom>
          <a:noFill/>
          <a:ln w="9525">
            <a:noFill/>
          </a:ln>
          <a:extLst>
            <a:ext uri="{909E8E84-426E-40DD-AFC4-6F175D3DCCD1}">
              <a14:hiddenFill xmlns:a14="http://schemas.microsoft.com/office/drawing/2010/main">
                <a:solidFill>
                  <a:schemeClr val="accent2"/>
                </a:solidFill>
              </a14:hiddenFill>
            </a:ext>
          </a:extLst>
        </p:spPr>
        <p:txBody>
          <a:bodyPr wrap="square" anchor="t">
            <a:spAutoFit/>
          </a:bodyPr>
          <a:lstStyle/>
          <a:p>
            <a:pPr>
              <a:spcBef>
                <a:spcPct val="50000"/>
              </a:spcBef>
            </a:pPr>
            <a:r>
              <a:rPr lang="en-US" altLang="zh-CN" sz="2400">
                <a:latin typeface="Arial" panose="020B0604020202020204" pitchFamily="34" charset="0"/>
                <a:ea typeface="宋体" panose="02010600030101010101" pitchFamily="2" charset="-122"/>
              </a:rPr>
              <a:t> more friends</a:t>
            </a:r>
            <a:r>
              <a:rPr lang="en-US" altLang="zh-CN" sz="2400">
                <a:solidFill>
                  <a:srgbClr val="FF00FF"/>
                </a:solidFill>
                <a:latin typeface="Arial" panose="020B0604020202020204" pitchFamily="34" charset="0"/>
                <a:ea typeface="宋体" panose="02010600030101010101" pitchFamily="2" charset="-122"/>
              </a:rPr>
              <a:t> arrive.</a:t>
            </a:r>
            <a:endParaRPr lang="en-US" altLang="zh-CN" sz="2400">
              <a:solidFill>
                <a:srgbClr val="FF00FF"/>
              </a:solidFill>
              <a:latin typeface="Arial" panose="020B0604020202020204" pitchFamily="34" charset="0"/>
              <a:ea typeface="宋体" panose="02010600030101010101" pitchFamily="2" charset="-122"/>
            </a:endParaRPr>
          </a:p>
        </p:txBody>
      </p:sp>
      <p:sp>
        <p:nvSpPr>
          <p:cNvPr id="3" name="Text Box 19"/>
          <p:cNvSpPr txBox="1"/>
          <p:nvPr/>
        </p:nvSpPr>
        <p:spPr>
          <a:xfrm>
            <a:off x="6596380" y="4763770"/>
            <a:ext cx="2747645" cy="521970"/>
          </a:xfrm>
          <a:prstGeom prst="rect">
            <a:avLst/>
          </a:prstGeom>
          <a:solidFill>
            <a:schemeClr val="bg1"/>
          </a:solidFill>
          <a:ln w="9525">
            <a:noFill/>
          </a:ln>
        </p:spPr>
        <p:txBody>
          <a:bodyPr wrap="square" anchor="t">
            <a:spAutoFit/>
          </a:bodyPr>
          <a:lstStyle/>
          <a:p>
            <a:pPr>
              <a:spcBef>
                <a:spcPct val="50000"/>
              </a:spcBef>
            </a:pPr>
            <a:r>
              <a:rPr lang="en-US" altLang="zh-CN" sz="2800">
                <a:latin typeface="Arial" panose="020B0604020202020204" pitchFamily="34" charset="0"/>
                <a:ea typeface="宋体" panose="02010600030101010101" pitchFamily="2" charset="-122"/>
              </a:rPr>
              <a:t> the  bell</a:t>
            </a:r>
            <a:r>
              <a:rPr lang="en-US" altLang="zh-CN" sz="2800">
                <a:solidFill>
                  <a:srgbClr val="FF00FF"/>
                </a:solidFill>
                <a:latin typeface="Arial" panose="020B0604020202020204" pitchFamily="34" charset="0"/>
                <a:ea typeface="宋体" panose="02010600030101010101" pitchFamily="2" charset="-122"/>
              </a:rPr>
              <a:t> rings .</a:t>
            </a:r>
            <a:endParaRPr lang="en-US" altLang="zh-CN" sz="2800">
              <a:solidFill>
                <a:srgbClr val="FF00FF"/>
              </a:solidFill>
              <a:latin typeface="Arial" panose="020B0604020202020204" pitchFamily="34" charset="0"/>
              <a:ea typeface="宋体" panose="02010600030101010101" pitchFamily="2" charset="-122"/>
            </a:endParaRPr>
          </a:p>
        </p:txBody>
      </p:sp>
      <p:pic>
        <p:nvPicPr>
          <p:cNvPr id="4" name="图片 1" descr="]@C625_99KN}`G4~XPQB51P"/>
          <p:cNvPicPr>
            <a:picLocks noChangeAspect="1"/>
          </p:cNvPicPr>
          <p:nvPr/>
        </p:nvPicPr>
        <p:blipFill>
          <a:blip r:embed="rId5"/>
          <a:stretch>
            <a:fillRect/>
          </a:stretch>
        </p:blipFill>
        <p:spPr>
          <a:xfrm>
            <a:off x="1633220" y="2684780"/>
            <a:ext cx="3811270" cy="3619500"/>
          </a:xfrm>
          <a:prstGeom prst="rect">
            <a:avLst/>
          </a:prstGeom>
          <a:noFill/>
          <a:ln w="9525">
            <a:noFill/>
          </a:ln>
          <a:extLst>
            <a:ext uri="{909E8E84-426E-40DD-AFC4-6F175D3DCCD1}">
              <a14:hiddenFill xmlns:a14="http://schemas.microsoft.com/office/drawing/2010/main">
                <a:solidFill>
                  <a:schemeClr val="accent2"/>
                </a:solidFill>
              </a14:hiddenFill>
            </a:ext>
          </a:extLst>
        </p:spPr>
      </p:pic>
      <p:sp>
        <p:nvSpPr>
          <p:cNvPr id="6" name="Text Box 17"/>
          <p:cNvSpPr txBox="1"/>
          <p:nvPr/>
        </p:nvSpPr>
        <p:spPr>
          <a:xfrm>
            <a:off x="6471920" y="2564765"/>
            <a:ext cx="3218180" cy="460375"/>
          </a:xfrm>
          <a:prstGeom prst="rect">
            <a:avLst/>
          </a:prstGeom>
          <a:noFill/>
          <a:ln w="9525">
            <a:noFill/>
          </a:ln>
          <a:extLst>
            <a:ext uri="{909E8E84-426E-40DD-AFC4-6F175D3DCCD1}">
              <a14:hiddenFill xmlns:a14="http://schemas.microsoft.com/office/drawing/2010/main">
                <a:solidFill>
                  <a:schemeClr val="accent2"/>
                </a:solidFill>
              </a14:hiddenFill>
            </a:ext>
          </a:extLst>
        </p:spPr>
        <p:txBody>
          <a:bodyPr wrap="square" anchor="t">
            <a:spAutoFit/>
          </a:bodyPr>
          <a:lstStyle/>
          <a:p>
            <a:pPr>
              <a:spcBef>
                <a:spcPct val="50000"/>
              </a:spcBef>
            </a:pPr>
            <a:r>
              <a:rPr lang="en-US" altLang="zh-CN" sz="2400">
                <a:latin typeface="Arial" panose="020B0604020202020204" pitchFamily="34" charset="0"/>
                <a:ea typeface="宋体" panose="02010600030101010101" pitchFamily="2" charset="-122"/>
              </a:rPr>
              <a:t>the telephone</a:t>
            </a:r>
            <a:r>
              <a:rPr lang="en-US" altLang="zh-CN" sz="2400">
                <a:solidFill>
                  <a:srgbClr val="FF00FF"/>
                </a:solidFill>
                <a:latin typeface="Arial" panose="020B0604020202020204" pitchFamily="34" charset="0"/>
                <a:ea typeface="宋体" panose="02010600030101010101" pitchFamily="2" charset="-122"/>
              </a:rPr>
              <a:t> rings.</a:t>
            </a:r>
            <a:endParaRPr lang="en-US" altLang="zh-CN" sz="2400">
              <a:solidFill>
                <a:srgbClr val="FF00FF"/>
              </a:solidFill>
              <a:latin typeface="Arial" panose="020B0604020202020204" pitchFamily="34" charset="0"/>
              <a:ea typeface="宋体" panose="02010600030101010101" pitchFamily="2" charset="-122"/>
            </a:endParaRPr>
          </a:p>
        </p:txBody>
      </p:sp>
      <p:cxnSp>
        <p:nvCxnSpPr>
          <p:cNvPr id="11" name="直接箭头连接符 10"/>
          <p:cNvCxnSpPr/>
          <p:nvPr/>
        </p:nvCxnSpPr>
        <p:spPr>
          <a:xfrm>
            <a:off x="5755005" y="1934210"/>
            <a:ext cx="52705" cy="207137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strips(downLeft)">
                                      <p:cBhvr>
                                        <p:cTn id="7" dur="500"/>
                                        <p:tgtEl>
                                          <p:spTgt spid="160771"/>
                                        </p:tgtEl>
                                      </p:cBhvr>
                                    </p:animEffect>
                                  </p:childTnLst>
                                </p:cTn>
                              </p:par>
                              <p:par>
                                <p:cTn id="8" presetID="4" presetClass="entr" presetSubtype="16"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ox(i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160774"/>
                                        </p:tgtEl>
                                        <p:attrNameLst>
                                          <p:attrName>style.visibility</p:attrName>
                                        </p:attrNameLst>
                                      </p:cBhvr>
                                      <p:to>
                                        <p:strVal val="visible"/>
                                      </p:to>
                                    </p:set>
                                    <p:animEffect transition="in" filter="diamond(in)">
                                      <p:cBhvr>
                                        <p:cTn id="15" dur="500"/>
                                        <p:tgtEl>
                                          <p:spTgt spid="16077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160777"/>
                                        </p:tgtEl>
                                        <p:attrNameLst>
                                          <p:attrName>style.visibility</p:attrName>
                                        </p:attrNameLst>
                                      </p:cBhvr>
                                      <p:to>
                                        <p:strVal val="visible"/>
                                      </p:to>
                                    </p:set>
                                    <p:animEffect transition="in" filter="barn(inHorizontal)">
                                      <p:cBhvr>
                                        <p:cTn id="20" dur="500"/>
                                        <p:tgtEl>
                                          <p:spTgt spid="160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p:bldP spid="160774" grpId="0"/>
      <p:bldP spid="1607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1"/>
          <p:cNvSpPr txBox="1"/>
          <p:nvPr/>
        </p:nvSpPr>
        <p:spPr>
          <a:xfrm>
            <a:off x="1516380" y="135890"/>
            <a:ext cx="9130030" cy="645160"/>
          </a:xfrm>
          <a:prstGeom prst="rect">
            <a:avLst/>
          </a:prstGeom>
          <a:noFill/>
          <a:ln w="9525">
            <a:noFill/>
          </a:ln>
        </p:spPr>
        <p:txBody>
          <a:bodyPr wrap="square" anchor="t">
            <a:spAutoFit/>
          </a:bodyPr>
          <a:lstStyle/>
          <a:p>
            <a:r>
              <a:rPr lang="en-US" altLang="zh-CN" sz="3600">
                <a:sym typeface="+mn-ea"/>
              </a:rPr>
              <a:t>Listen and match</a:t>
            </a:r>
            <a:r>
              <a:rPr lang="en-US" altLang="zh-CN" sz="1400">
                <a:sym typeface="+mn-ea"/>
              </a:rPr>
              <a:t>.</a:t>
            </a:r>
            <a:endParaRPr lang="en-US" altLang="zh-CN" sz="3600">
              <a:latin typeface="Arial" panose="020B0604020202020204" pitchFamily="34" charset="0"/>
              <a:ea typeface="宋体" panose="02010600030101010101" pitchFamily="2" charset="-122"/>
            </a:endParaRPr>
          </a:p>
        </p:txBody>
      </p:sp>
      <p:pic>
        <p:nvPicPr>
          <p:cNvPr id="3" name="听音连线">
            <a:hlinkClick r:id="" action="ppaction://media"/>
          </p:cNvPr>
          <p:cNvPicPr preferRelativeResize="0"/>
          <p:nvPr>
            <a:videoFile r:link="rId1"/>
            <p:extLst>
              <p:ext uri="{DAA4B4D4-6D71-4841-9C94-3DE7FCFB9230}">
                <p14:media xmlns:p14="http://schemas.microsoft.com/office/powerpoint/2010/main" r:link="rId2"/>
              </p:ext>
            </p:extLst>
          </p:nvPr>
        </p:nvPicPr>
        <p:blipFill>
          <a:blip r:embed="rId3"/>
          <a:stretch>
            <a:fillRect/>
          </a:stretch>
        </p:blipFill>
        <p:spPr>
          <a:xfrm>
            <a:off x="1516380" y="682625"/>
            <a:ext cx="9129395" cy="6053455"/>
          </a:xfrm>
          <a:prstGeom prst="rect">
            <a:avLst/>
          </a:prstGeom>
        </p:spPr>
      </p:pic>
      <p:sp>
        <p:nvSpPr>
          <p:cNvPr id="2" name="文本框 1"/>
          <p:cNvSpPr txBox="1"/>
          <p:nvPr/>
        </p:nvSpPr>
        <p:spPr>
          <a:xfrm>
            <a:off x="1516380" y="6623685"/>
            <a:ext cx="3090545" cy="245110"/>
          </a:xfrm>
          <a:prstGeom prst="rect">
            <a:avLst/>
          </a:prstGeom>
          <a:noFill/>
        </p:spPr>
        <p:txBody>
          <a:bodyPr wrap="none" rtlCol="0" anchor="t">
            <a:spAutoFit/>
          </a:bodyPr>
          <a:p>
            <a:r>
              <a:rPr lang="en-US" altLang="zh-CN" sz="1000">
                <a:sym typeface="+mn-ea"/>
              </a:rPr>
              <a:t>They are doing things carefully,but what happens?  </a:t>
            </a:r>
            <a:endParaRPr lang="en-US" altLang="zh-CN" sz="1000">
              <a:sym typeface="+mn-ea"/>
            </a:endParaRPr>
          </a:p>
        </p:txBody>
      </p:sp>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截图20180425135228"/>
          <p:cNvPicPr preferRelativeResize="0">
            <a:picLocks noChangeAspect="1"/>
          </p:cNvPicPr>
          <p:nvPr/>
        </p:nvPicPr>
        <p:blipFill>
          <a:blip r:embed="rId1"/>
          <a:srcRect r="2940"/>
          <a:stretch>
            <a:fillRect/>
          </a:stretch>
        </p:blipFill>
        <p:spPr>
          <a:xfrm>
            <a:off x="1515110" y="431800"/>
            <a:ext cx="9161780" cy="6421755"/>
          </a:xfrm>
          <a:prstGeom prst="rect">
            <a:avLst/>
          </a:prstGeom>
        </p:spPr>
      </p:pic>
      <p:cxnSp>
        <p:nvCxnSpPr>
          <p:cNvPr id="4" name="直接箭头连接符 3"/>
          <p:cNvCxnSpPr/>
          <p:nvPr/>
        </p:nvCxnSpPr>
        <p:spPr>
          <a:xfrm>
            <a:off x="3780790" y="3402965"/>
            <a:ext cx="2675255" cy="1610360"/>
          </a:xfrm>
          <a:prstGeom prst="straightConnector1">
            <a:avLst/>
          </a:prstGeom>
          <a:ln>
            <a:solidFill>
              <a:srgbClr val="FF00FF"/>
            </a:solidFill>
            <a:tailEnd type="arrow" w="med" len="med"/>
          </a:ln>
        </p:spPr>
        <p:style>
          <a:lnRef idx="3">
            <a:schemeClr val="accent4"/>
          </a:lnRef>
          <a:fillRef idx="0">
            <a:schemeClr val="accent4"/>
          </a:fillRef>
          <a:effectRef idx="2">
            <a:schemeClr val="accent4"/>
          </a:effectRef>
          <a:fontRef idx="minor">
            <a:schemeClr val="tx1"/>
          </a:fontRef>
        </p:style>
      </p:cxnSp>
      <p:cxnSp>
        <p:nvCxnSpPr>
          <p:cNvPr id="5" name="直接箭头连接符 4"/>
          <p:cNvCxnSpPr/>
          <p:nvPr/>
        </p:nvCxnSpPr>
        <p:spPr>
          <a:xfrm flipH="1">
            <a:off x="4799330" y="3033395"/>
            <a:ext cx="116840" cy="1908175"/>
          </a:xfrm>
          <a:prstGeom prst="straightConnector1">
            <a:avLst/>
          </a:prstGeom>
          <a:ln>
            <a:solidFill>
              <a:srgbClr val="FF00FF"/>
            </a:solidFill>
            <a:tailEnd type="arrow" w="med" len="med"/>
          </a:ln>
        </p:spPr>
        <p:style>
          <a:lnRef idx="3">
            <a:schemeClr val="accent4"/>
          </a:lnRef>
          <a:fillRef idx="0">
            <a:schemeClr val="accent4"/>
          </a:fillRef>
          <a:effectRef idx="2">
            <a:schemeClr val="accent4"/>
          </a:effectRef>
          <a:fontRef idx="minor">
            <a:schemeClr val="tx1"/>
          </a:fontRef>
        </p:style>
      </p:cxnSp>
      <p:cxnSp>
        <p:nvCxnSpPr>
          <p:cNvPr id="6" name="直接箭头连接符 5"/>
          <p:cNvCxnSpPr/>
          <p:nvPr/>
        </p:nvCxnSpPr>
        <p:spPr>
          <a:xfrm flipH="1">
            <a:off x="3773170" y="3033395"/>
            <a:ext cx="2743200" cy="1219200"/>
          </a:xfrm>
          <a:prstGeom prst="straightConnector1">
            <a:avLst/>
          </a:prstGeom>
          <a:ln>
            <a:solidFill>
              <a:srgbClr val="FF00FF"/>
            </a:solidFill>
            <a:tailEnd type="arrow" w="med" len="med"/>
          </a:ln>
        </p:spPr>
        <p:style>
          <a:lnRef idx="3">
            <a:schemeClr val="accent4"/>
          </a:lnRef>
          <a:fillRef idx="0">
            <a:schemeClr val="accent4"/>
          </a:fillRef>
          <a:effectRef idx="2">
            <a:schemeClr val="accent4"/>
          </a:effectRef>
          <a:fontRef idx="minor">
            <a:schemeClr val="tx1"/>
          </a:fontRef>
        </p:style>
      </p:cxnSp>
      <p:cxnSp>
        <p:nvCxnSpPr>
          <p:cNvPr id="7" name="直接箭头连接符 6"/>
          <p:cNvCxnSpPr/>
          <p:nvPr/>
        </p:nvCxnSpPr>
        <p:spPr>
          <a:xfrm flipH="1">
            <a:off x="7752080" y="3357245"/>
            <a:ext cx="71755" cy="1080135"/>
          </a:xfrm>
          <a:prstGeom prst="straightConnector1">
            <a:avLst/>
          </a:prstGeom>
          <a:ln>
            <a:solidFill>
              <a:srgbClr val="FF00FF"/>
            </a:solidFill>
            <a:tailEnd type="arrow" w="med" len="med"/>
          </a:ln>
        </p:spPr>
        <p:style>
          <a:lnRef idx="3">
            <a:schemeClr val="accent4"/>
          </a:lnRef>
          <a:fillRef idx="0">
            <a:schemeClr val="accent4"/>
          </a:fillRef>
          <a:effectRef idx="2">
            <a:schemeClr val="accent4"/>
          </a:effectRef>
          <a:fontRef idx="minor">
            <a:schemeClr val="tx1"/>
          </a:fontRef>
        </p:style>
      </p:cxnSp>
      <p:sp>
        <p:nvSpPr>
          <p:cNvPr id="10241" name="文本框 1"/>
          <p:cNvSpPr txBox="1"/>
          <p:nvPr/>
        </p:nvSpPr>
        <p:spPr>
          <a:xfrm>
            <a:off x="1517015" y="37465"/>
            <a:ext cx="9130030" cy="645160"/>
          </a:xfrm>
          <a:prstGeom prst="rect">
            <a:avLst/>
          </a:prstGeom>
          <a:noFill/>
          <a:ln w="9525">
            <a:noFill/>
          </a:ln>
        </p:spPr>
        <p:txBody>
          <a:bodyPr wrap="square" anchor="t">
            <a:spAutoFit/>
          </a:bodyPr>
          <a:p>
            <a:r>
              <a:rPr lang="en-US" altLang="zh-CN" sz="3600">
                <a:latin typeface="Arial" panose="020B0604020202020204" pitchFamily="34" charset="0"/>
                <a:ea typeface="宋体" panose="02010600030101010101" pitchFamily="2" charset="-122"/>
              </a:rPr>
              <a:t>Check and read.</a:t>
            </a:r>
            <a:endParaRPr lang="en-US" altLang="zh-CN" sz="36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3736</Words>
  <Application>WPS 演示</Application>
  <PresentationFormat>宽屏</PresentationFormat>
  <Paragraphs>172</Paragraphs>
  <Slides>23</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vt:lpstr>
      <vt:lpstr>宋体</vt:lpstr>
      <vt:lpstr>Wingdings</vt:lpstr>
      <vt:lpstr>微软雅黑</vt:lpstr>
      <vt:lpstr>Wingdings</vt:lpstr>
      <vt:lpstr>Arial Unicode MS</vt:lpstr>
      <vt:lpstr>Calibri</vt:lpstr>
      <vt:lpstr>Garamond</vt:lpstr>
      <vt:lpstr>Segoe Print</vt:lpstr>
      <vt:lpstr>Office 主题​​</vt:lpstr>
      <vt:lpstr>PowerPoint 演示文稿</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limin</cp:lastModifiedBy>
  <cp:revision>172</cp:revision>
  <dcterms:created xsi:type="dcterms:W3CDTF">2019-06-19T02:08:00Z</dcterms:created>
  <dcterms:modified xsi:type="dcterms:W3CDTF">2022-04-22T07:55:39Z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D694A1084E584E2F8E52F2454552EC49</vt:lpwstr>
  </property>
</Properties>
</file>