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5"/>
  </p:notesMasterIdLst>
  <p:sldIdLst>
    <p:sldId id="256" r:id="rId4"/>
    <p:sldId id="268" r:id="rId6"/>
    <p:sldId id="267" r:id="rId7"/>
    <p:sldId id="265" r:id="rId8"/>
    <p:sldId id="262" r:id="rId9"/>
    <p:sldId id="263" r:id="rId10"/>
    <p:sldId id="264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77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9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0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2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tags" Target="../tags/tag7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3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75.xml"/><Relationship Id="rId3" Type="http://schemas.openxmlformats.org/officeDocument/2006/relationships/image" Target="../media/image14.png"/><Relationship Id="rId2" Type="http://schemas.openxmlformats.org/officeDocument/2006/relationships/tags" Target="../tags/tag74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76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 descr="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" y="635"/>
            <a:ext cx="12181840" cy="68605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/>
        </p:nvSpPr>
        <p:spPr>
          <a:xfrm>
            <a:off x="349207" y="202765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altLang="zh-CN" sz="4400"/>
              <a:t>Module 9   Directions                          </a:t>
            </a:r>
            <a:endParaRPr lang="en-US" altLang="zh-CN" sz="4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580" y="964565"/>
            <a:ext cx="6083935" cy="5480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637" y="252930"/>
            <a:ext cx="10852237" cy="648000"/>
          </a:xfrm>
        </p:spPr>
        <p:txBody>
          <a:bodyPr/>
          <a:p>
            <a:pPr algn="ctr"/>
            <a:r>
              <a:rPr lang="en-US" altLang="zh-CN" sz="4400"/>
              <a:t>Module 1 Weather                    </a:t>
            </a:r>
            <a:endParaRPr lang="en-US" altLang="zh-CN" sz="4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75" y="900430"/>
            <a:ext cx="5454650" cy="49441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075" y="5843905"/>
            <a:ext cx="5454650" cy="898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49207" y="202765"/>
            <a:ext cx="10852237" cy="648000"/>
          </a:xfrm>
        </p:spPr>
        <p:txBody>
          <a:bodyPr/>
          <a:p>
            <a:pPr algn="ctr"/>
            <a:r>
              <a:rPr lang="en-US" altLang="zh-CN" sz="4400"/>
              <a:t>Module 2 Family and activities                      </a:t>
            </a:r>
            <a:endParaRPr lang="en-US" altLang="zh-CN" sz="4400"/>
          </a:p>
        </p:txBody>
      </p:sp>
      <p:pic>
        <p:nvPicPr>
          <p:cNvPr id="4" name="图片 3" descr="mmexport15859622888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685" y="1002665"/>
            <a:ext cx="6311265" cy="3714750"/>
          </a:xfrm>
          <a:prstGeom prst="rect">
            <a:avLst/>
          </a:prstGeom>
        </p:spPr>
      </p:pic>
      <p:pic>
        <p:nvPicPr>
          <p:cNvPr id="5" name="图片 4" descr="mmexport15859622933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85" y="4579620"/>
            <a:ext cx="6311900" cy="19881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49207" y="202765"/>
            <a:ext cx="10852237" cy="648000"/>
          </a:xfrm>
        </p:spPr>
        <p:txBody>
          <a:bodyPr/>
          <a:p>
            <a:pPr algn="ctr"/>
            <a:r>
              <a:rPr lang="en-US" altLang="zh-CN" sz="4400"/>
              <a:t>Module 3 Activities                  </a:t>
            </a:r>
            <a:endParaRPr lang="en-US" altLang="zh-CN" sz="44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960" y="850265"/>
            <a:ext cx="5458460" cy="29546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960" y="3805555"/>
            <a:ext cx="5458460" cy="2715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9207" y="202765"/>
            <a:ext cx="10852237" cy="648000"/>
          </a:xfrm>
        </p:spPr>
        <p:txBody>
          <a:bodyPr/>
          <a:p>
            <a:pPr algn="ctr"/>
            <a:r>
              <a:rPr lang="en-US" altLang="zh-CN" sz="4400"/>
              <a:t>Module 4   Telephone                          </a:t>
            </a:r>
            <a:endParaRPr lang="en-US" altLang="zh-CN" sz="4400"/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9" name="图片 8" descr="mmexport1585910055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45" y="993775"/>
            <a:ext cx="5422900" cy="3061335"/>
          </a:xfrm>
          <a:prstGeom prst="rect">
            <a:avLst/>
          </a:prstGeom>
        </p:spPr>
      </p:pic>
      <p:pic>
        <p:nvPicPr>
          <p:cNvPr id="10" name="图片 9" descr="mmexport1585910059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445" y="4055110"/>
            <a:ext cx="5423535" cy="25761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14115" y="2125345"/>
            <a:ext cx="4762500" cy="3381375"/>
          </a:xfrm>
          <a:prstGeom prst="rect">
            <a:avLst/>
          </a:prstGeom>
        </p:spPr>
      </p:pic>
      <p:pic>
        <p:nvPicPr>
          <p:cNvPr id="8" name="图片 7" descr="mmexport15859101188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045" y="850900"/>
            <a:ext cx="7174865" cy="5810885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/>
        </p:nvSpPr>
        <p:spPr>
          <a:xfrm>
            <a:off x="349207" y="202765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altLang="zh-CN" sz="4400"/>
              <a:t>Module 5   Games                       </a:t>
            </a:r>
            <a:endParaRPr lang="en-US" altLang="zh-CN" sz="4400"/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" name="内容占位符 1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mmexport15859101325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0" y="941705"/>
            <a:ext cx="7685405" cy="5768340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349207" y="202765"/>
            <a:ext cx="10852237" cy="648000"/>
          </a:xfrm>
        </p:spPr>
        <p:txBody>
          <a:bodyPr/>
          <a:p>
            <a:pPr algn="ctr"/>
            <a:r>
              <a:rPr lang="en-US" altLang="zh-CN" sz="4400"/>
              <a:t>Module 6   Routines                          </a:t>
            </a:r>
            <a:endParaRPr lang="en-US" altLang="zh-CN" sz="440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/>
        </p:nvSpPr>
        <p:spPr>
          <a:xfrm>
            <a:off x="349207" y="202765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altLang="zh-CN" sz="4400"/>
              <a:t>Module 7   Children’s Day                          </a:t>
            </a:r>
            <a:endParaRPr lang="en-US" altLang="zh-CN" sz="44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4755" y="985520"/>
            <a:ext cx="6553835" cy="56857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" name="标题 12"/>
          <p:cNvSpPr>
            <a:spLocks noGrp="1"/>
          </p:cNvSpPr>
          <p:nvPr/>
        </p:nvSpPr>
        <p:spPr>
          <a:xfrm>
            <a:off x="349207" y="202765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algn="ctr"/>
            <a:r>
              <a:rPr lang="en-US" altLang="zh-CN" sz="4400"/>
              <a:t>Module 8  Positions                          </a:t>
            </a:r>
            <a:endParaRPr lang="en-US" altLang="zh-CN" sz="4400"/>
          </a:p>
        </p:txBody>
      </p:sp>
      <p:pic>
        <p:nvPicPr>
          <p:cNvPr id="3" name="图片 2" descr="２M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45" y="850900"/>
            <a:ext cx="6349365" cy="58293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1.xml><?xml version="1.0" encoding="utf-8"?>
<p:tagLst xmlns:p="http://schemas.openxmlformats.org/presentationml/2006/main">
  <p:tag name="REFSHAPE" val="376997820"/>
  <p:tag name="KSO_WM_UNIT_PLACING_PICTURE_USER_VIEWPORT" val="{&quot;height&quot;:5325,&quot;width&quot;:7500}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4.xml><?xml version="1.0" encoding="utf-8"?>
<p:tagLst xmlns:p="http://schemas.openxmlformats.org/presentationml/2006/main">
  <p:tag name="KSO_WM_UNIT_PLACING_PICTURE_USER_VIEWPORT" val="{&quot;height&quot;:23655,&quot;width&quot;:14445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演示</Application>
  <PresentationFormat>宽屏</PresentationFormat>
  <Paragraphs>18</Paragraphs>
  <Slides>10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</vt:lpstr>
      <vt:lpstr>2_空白设计模板</vt:lpstr>
      <vt:lpstr>PowerPoint 演示文稿</vt:lpstr>
      <vt:lpstr>Module 1 Weather                    </vt:lpstr>
      <vt:lpstr>Module 2 Family and activities                      </vt:lpstr>
      <vt:lpstr>Module 3 Activities                  </vt:lpstr>
      <vt:lpstr>Module 4   Telephone                          </vt:lpstr>
      <vt:lpstr>PowerPoint 演示文稿</vt:lpstr>
      <vt:lpstr>Module 6   Routines                          </vt:lpstr>
      <vt:lpstr>Module 6   Routines                        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10</cp:revision>
  <dcterms:created xsi:type="dcterms:W3CDTF">2018-03-01T02:03:00Z</dcterms:created>
  <dcterms:modified xsi:type="dcterms:W3CDTF">2021-04-09T02:16:32Z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BE0C00F6AE2A4D448B50545C47FED080</vt:lpwstr>
  </property>
</Properties>
</file>