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3"/>
    <p:sldId id="259" r:id="rId4"/>
    <p:sldId id="260" r:id="rId5"/>
    <p:sldId id="262" r:id="rId6"/>
    <p:sldId id="328" r:id="rId7"/>
    <p:sldId id="302" r:id="rId8"/>
    <p:sldId id="303" r:id="rId9"/>
    <p:sldId id="310" r:id="rId10"/>
    <p:sldId id="311" r:id="rId11"/>
    <p:sldId id="304" r:id="rId12"/>
    <p:sldId id="305" r:id="rId13"/>
    <p:sldId id="306" r:id="rId14"/>
    <p:sldId id="307" r:id="rId15"/>
    <p:sldId id="308" r:id="rId16"/>
    <p:sldId id="309" r:id="rId17"/>
    <p:sldId id="312" r:id="rId18"/>
    <p:sldId id="314" r:id="rId19"/>
    <p:sldId id="315" r:id="rId20"/>
    <p:sldId id="316" r:id="rId21"/>
    <p:sldId id="317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00CC"/>
    <a:srgbClr val="0099FF"/>
    <a:srgbClr val="FF0000"/>
    <a:srgbClr val="C87700"/>
    <a:srgbClr val="D27D00"/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560" y="-102"/>
      </p:cViewPr>
      <p:guideLst>
        <p:guide orient="horz" pos="220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6EEED6-72A9-4BFD-91F3-09B0D2150F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文本框 4"/>
          <p:cNvSpPr txBox="1"/>
          <p:nvPr/>
        </p:nvSpPr>
        <p:spPr>
          <a:xfrm>
            <a:off x="5000625" y="2428875"/>
            <a:ext cx="3976688" cy="3414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新标准英语三年级下册教材思维导图汇编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长海县四块石小学  英语组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05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763" y="1008063"/>
            <a:ext cx="3844925" cy="4462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1"/>
          <p:cNvSpPr txBox="1"/>
          <p:nvPr/>
        </p:nvSpPr>
        <p:spPr>
          <a:xfrm>
            <a:off x="6875463" y="5734050"/>
            <a:ext cx="20272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张力群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1266" name="图片 2" descr="0H)~A753MQJK[(BFZ{[PI2U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714375"/>
            <a:ext cx="6618288" cy="5081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1"/>
          <p:cNvSpPr txBox="1"/>
          <p:nvPr/>
        </p:nvSpPr>
        <p:spPr>
          <a:xfrm>
            <a:off x="6877050" y="5805488"/>
            <a:ext cx="2027238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张力群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290" name="图片 1" descr="M5U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2275" y="692150"/>
            <a:ext cx="6013450" cy="506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1"/>
          <p:cNvSpPr txBox="1"/>
          <p:nvPr/>
        </p:nvSpPr>
        <p:spPr>
          <a:xfrm>
            <a:off x="7100888" y="5889625"/>
            <a:ext cx="20272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张力群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3314" name="图片 1" descr="M6U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00" y="981075"/>
            <a:ext cx="7720013" cy="4859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1"/>
          <p:cNvSpPr txBox="1"/>
          <p:nvPr/>
        </p:nvSpPr>
        <p:spPr>
          <a:xfrm>
            <a:off x="7091363" y="5805488"/>
            <a:ext cx="20272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张春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4338" name="图片 1" descr="UBVM$$0`~[EJ$O6ICDZC%4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88" y="908050"/>
            <a:ext cx="7696200" cy="4970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1"/>
          <p:cNvSpPr txBox="1"/>
          <p:nvPr/>
        </p:nvSpPr>
        <p:spPr>
          <a:xfrm>
            <a:off x="6948488" y="5734050"/>
            <a:ext cx="20272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张春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5362" name="图片 1" descr="{08043510GJSUEV_N0DIW`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455" y="690880"/>
            <a:ext cx="7356475" cy="5087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"/>
          <p:cNvSpPr txBox="1"/>
          <p:nvPr/>
        </p:nvSpPr>
        <p:spPr>
          <a:xfrm>
            <a:off x="7089775" y="5661025"/>
            <a:ext cx="18859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张春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6386" name="图片 1" descr="5XEZ(A~)$S2PG8@W[{7`JW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908050"/>
            <a:ext cx="67818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框 1"/>
          <p:cNvSpPr txBox="1"/>
          <p:nvPr/>
        </p:nvSpPr>
        <p:spPr>
          <a:xfrm>
            <a:off x="6732588" y="5734050"/>
            <a:ext cx="221138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王莺歌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7410" name="图片 1" descr="{7A%4Y]B3X}453J359FR40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549275"/>
            <a:ext cx="7918450" cy="563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"/>
          <p:cNvSpPr txBox="1"/>
          <p:nvPr/>
        </p:nvSpPr>
        <p:spPr>
          <a:xfrm>
            <a:off x="6659563" y="5445125"/>
            <a:ext cx="221138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王莺歌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8434" name="图片 1" descr="G67{Y4R]H[1{5W6LDH[OSB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725" y="836613"/>
            <a:ext cx="7486650" cy="557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1"/>
          <p:cNvSpPr txBox="1"/>
          <p:nvPr/>
        </p:nvSpPr>
        <p:spPr>
          <a:xfrm>
            <a:off x="6804025" y="5734050"/>
            <a:ext cx="19954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董丽英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 descr="9V2M6XM0)`0)U0)4DQ{XE`C"/>
          <p:cNvPicPr>
            <a:picLocks noChangeAspect="1"/>
          </p:cNvPicPr>
          <p:nvPr/>
        </p:nvPicPr>
        <p:blipFill>
          <a:blip r:embed="rId1">
            <a:clrChange>
              <a:clrFrom>
                <a:srgbClr val="D9D9D9">
                  <a:alpha val="100000"/>
                </a:srgbClr>
              </a:clrFrom>
              <a:clrTo>
                <a:srgbClr val="D9D9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836295"/>
            <a:ext cx="7111365" cy="48710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1"/>
          <p:cNvSpPr txBox="1"/>
          <p:nvPr/>
        </p:nvSpPr>
        <p:spPr>
          <a:xfrm>
            <a:off x="6804025" y="5734050"/>
            <a:ext cx="19954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董丽英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 descr="G7H~)~NG6ND~$A0A_L]4)US"/>
          <p:cNvPicPr>
            <a:picLocks noChangeAspect="1"/>
          </p:cNvPicPr>
          <p:nvPr/>
        </p:nvPicPr>
        <p:blipFill>
          <a:blip r:embed="rId1">
            <a:clrChange>
              <a:clrFrom>
                <a:srgbClr val="D9EDEE">
                  <a:alpha val="100000"/>
                </a:srgbClr>
              </a:clrFrom>
              <a:clrTo>
                <a:srgbClr val="D9ED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890" y="852805"/>
            <a:ext cx="7220585" cy="48342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文本框 1"/>
          <p:cNvSpPr txBox="1"/>
          <p:nvPr/>
        </p:nvSpPr>
        <p:spPr>
          <a:xfrm>
            <a:off x="6732588" y="5734050"/>
            <a:ext cx="221138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刘婷婷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074" name="图片 1" descr="M1U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475" y="823913"/>
            <a:ext cx="7135813" cy="4983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1"/>
          <p:cNvSpPr txBox="1"/>
          <p:nvPr/>
        </p:nvSpPr>
        <p:spPr>
          <a:xfrm>
            <a:off x="6804025" y="5734050"/>
            <a:ext cx="19954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董丽英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 descr="1@C(DSZFOB]@VJ~WXT{7KOO"/>
          <p:cNvPicPr>
            <a:picLocks noChangeAspect="1"/>
          </p:cNvPicPr>
          <p:nvPr/>
        </p:nvPicPr>
        <p:blipFill>
          <a:blip r:embed="rId1">
            <a:clrChange>
              <a:clrFrom>
                <a:srgbClr val="E6E6E6">
                  <a:alpha val="100000"/>
                </a:srgbClr>
              </a:clrFrom>
              <a:clrTo>
                <a:srgbClr val="E6E6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95" y="782320"/>
            <a:ext cx="6612255" cy="4951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1"/>
          <p:cNvSpPr txBox="1"/>
          <p:nvPr/>
        </p:nvSpPr>
        <p:spPr>
          <a:xfrm>
            <a:off x="6769100" y="5915025"/>
            <a:ext cx="22129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刘婷婷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098" name="图片 1" descr="M1U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950" y="836613"/>
            <a:ext cx="7912100" cy="5068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1"/>
          <p:cNvSpPr txBox="1"/>
          <p:nvPr/>
        </p:nvSpPr>
        <p:spPr>
          <a:xfrm>
            <a:off x="6732588" y="5734050"/>
            <a:ext cx="221138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刘婷婷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5122" name="图片 1" descr="M2U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692150"/>
            <a:ext cx="7626350" cy="5243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" descr="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088" y="981075"/>
            <a:ext cx="7735887" cy="478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6877050" y="5734050"/>
            <a:ext cx="2211388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李杰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1"/>
          <p:cNvSpPr txBox="1"/>
          <p:nvPr/>
        </p:nvSpPr>
        <p:spPr>
          <a:xfrm>
            <a:off x="6877050" y="5734050"/>
            <a:ext cx="2211388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李杰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7170" name="图片 2" descr="微信图片_2021032515133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175" y="771525"/>
            <a:ext cx="7572375" cy="503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框 1"/>
          <p:cNvSpPr txBox="1"/>
          <p:nvPr/>
        </p:nvSpPr>
        <p:spPr>
          <a:xfrm>
            <a:off x="6732588" y="5734050"/>
            <a:ext cx="221138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王琳琳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8194" name="图片 2" descr="TCO$00E$QU6J%8X$S}V~GT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350" y="836613"/>
            <a:ext cx="7175500" cy="5129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框 1"/>
          <p:cNvSpPr txBox="1"/>
          <p:nvPr/>
        </p:nvSpPr>
        <p:spPr>
          <a:xfrm>
            <a:off x="6732588" y="5734050"/>
            <a:ext cx="221138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王琳琳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218" name="图片 1" descr="6S%HPEVXHNH_4SFNZ5@ST6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620713"/>
            <a:ext cx="7353300" cy="506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1"/>
          <p:cNvSpPr txBox="1"/>
          <p:nvPr/>
        </p:nvSpPr>
        <p:spPr>
          <a:xfrm>
            <a:off x="6732588" y="5734050"/>
            <a:ext cx="221138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四小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王琳琳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42" name="图片 2" descr="IG}XHT{T872DZ659W@AUCSE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836613"/>
            <a:ext cx="7464425" cy="495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WPS 演示</Application>
  <PresentationFormat>全屏显示(4:3)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仿宋</vt:lpstr>
      <vt:lpstr>微软雅黑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张春</cp:lastModifiedBy>
  <cp:revision>280</cp:revision>
  <dcterms:created xsi:type="dcterms:W3CDTF">2014-07-06T07:55:00Z</dcterms:created>
  <dcterms:modified xsi:type="dcterms:W3CDTF">2021-03-25T07:34:11Z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EC81414DA4B44C42B4A3A0687DAEB748</vt:lpwstr>
  </property>
</Properties>
</file>