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684" y="-102"/>
      </p:cViewPr>
      <p:guideLst>
        <p:guide orient="horz" pos="2086"/>
        <p:guide pos="27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361C-32E5-4414-8959-22961F8512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9EC6-8C7B-4FB2-8291-72E4818E23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361C-32E5-4414-8959-22961F8512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9EC6-8C7B-4FB2-8291-72E4818E23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361C-32E5-4414-8959-22961F8512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9EC6-8C7B-4FB2-8291-72E4818E23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361C-32E5-4414-8959-22961F8512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9EC6-8C7B-4FB2-8291-72E4818E23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361C-32E5-4414-8959-22961F8512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9EC6-8C7B-4FB2-8291-72E4818E23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361C-32E5-4414-8959-22961F8512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9EC6-8C7B-4FB2-8291-72E4818E23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361C-32E5-4414-8959-22961F8512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9EC6-8C7B-4FB2-8291-72E4818E23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361C-32E5-4414-8959-22961F8512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9EC6-8C7B-4FB2-8291-72E4818E23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361C-32E5-4414-8959-22961F8512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9EC6-8C7B-4FB2-8291-72E4818E23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361C-32E5-4414-8959-22961F8512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9EC6-8C7B-4FB2-8291-72E4818E23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361C-32E5-4414-8959-22961F8512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9EC6-8C7B-4FB2-8291-72E4818E23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9361C-32E5-4414-8959-22961F8512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9EC6-8C7B-4FB2-8291-72E4818E23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J$X7V3AIP(GN@L1ZP~4VZ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" y="10160"/>
            <a:ext cx="915162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{MV}[Y8@O}ZDCX~A%4D@YI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765" y="-10160"/>
            <a:ext cx="9185910" cy="6889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%R}0GP}_0P31$104C%G$(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-41275"/>
            <a:ext cx="9197975" cy="68929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Z1@W(92@07FB)7~N1ND$%M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" y="25400"/>
            <a:ext cx="9153525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$9NF(2W56MRU3X[MR%DCDQ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15240"/>
            <a:ext cx="9163685" cy="68414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F3LM]G9B_%00EVT1{14D4C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5" y="6985"/>
            <a:ext cx="9040495" cy="68141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U{R]XTMFH9I{E_VB1@QYI3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" y="-27940"/>
            <a:ext cx="9177655" cy="69005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N2$S6A0`7VG6W[%FKWZ_8S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30" y="4445"/>
            <a:ext cx="9093835" cy="69710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8TU2{B_]R7MXAO{6U084B)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" y="14605"/>
            <a:ext cx="9161145" cy="68853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KGZY`)T871HJBC2}R4311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4445"/>
            <a:ext cx="9175115" cy="69151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[@ML6L)Y7I}{I46G0AB%N%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" y="-42545"/>
            <a:ext cx="9139555" cy="69202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9GN{`RR5{`%L(9R2I~8H@J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385" y="-55245"/>
            <a:ext cx="9163685" cy="69126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WT`DJI2X{AN~}9C]21F8LJ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1435" y="-36195"/>
            <a:ext cx="9180830" cy="68611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[9I3$8~3F6%4S4[6P[H(V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6510" y="-20320"/>
            <a:ext cx="915479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XX782P0P490N4R0`$U9$6)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5" y="-29210"/>
            <a:ext cx="8980805" cy="68700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{X87T%GAQCN`GY{]A{U972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" y="27940"/>
            <a:ext cx="9132570" cy="68605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VIOME[HXZYH1@HYI@NMY~I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" y="-22225"/>
            <a:ext cx="9123045" cy="6816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ZGXNT$8PRAU)5U~]FZ@H}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415" y="-2540"/>
            <a:ext cx="9157335" cy="68821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[5AMCFI}[ITOMGWYAI_HRK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" y="-16510"/>
            <a:ext cx="9238615" cy="6911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{2FPL[[QXN{}B0$VT1B[3M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860" y="-19050"/>
            <a:ext cx="9215755" cy="69291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(C_XT%UGT53Z~4]%(WM0}P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90" y="13970"/>
            <a:ext cx="9133840" cy="69049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宋体</vt:lpstr>
      <vt:lpstr>Wingdings</vt:lpstr>
      <vt:lpstr>Times New Roman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Administrator</cp:lastModifiedBy>
  <cp:revision>59</cp:revision>
  <dcterms:created xsi:type="dcterms:W3CDTF">2020-03-14T04:59:00Z</dcterms:created>
  <dcterms:modified xsi:type="dcterms:W3CDTF">2020-09-22T02:10:05Z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