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2" r:id="rId3"/>
    <p:sldMasterId id="2147483892" r:id="rId4"/>
    <p:sldMasterId id="2147483904" r:id="rId5"/>
    <p:sldMasterId id="2147483916" r:id="rId6"/>
    <p:sldMasterId id="2147483928" r:id="rId7"/>
    <p:sldMasterId id="2147483940" r:id="rId8"/>
    <p:sldMasterId id="2147483952" r:id="rId9"/>
    <p:sldMasterId id="2147483964" r:id="rId10"/>
    <p:sldMasterId id="2147483976" r:id="rId11"/>
  </p:sldMasterIdLst>
  <p:sldIdLst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x="9144000" cy="5143500" type="screen16x9"/>
  <p:notesSz cx="6858000" cy="9144000"/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charset="-122"/>
        <a:cs typeface="等线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charset="-122"/>
        <a:cs typeface="等线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charset="-122"/>
        <a:cs typeface="等线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charset="-122"/>
        <a:cs typeface="等线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宋体" charset="-122"/>
        <a:cs typeface="等线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宋体" charset="-122"/>
        <a:cs typeface="等线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宋体" charset="-122"/>
        <a:cs typeface="等线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宋体" charset="-122"/>
        <a:cs typeface="等线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宋体" charset="-122"/>
        <a:cs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1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84B9-D8DB-45A2-810C-5F518CDC5B1E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36AA-2533-40F7-838C-1B0C5809DF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3D3F75-F92A-4FA7-9651-120D7CF78362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C00295-03C2-4CA1-8F61-B2F8B29F3A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689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7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42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915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683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307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085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119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081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2E9D16-DE8C-42D6-A0EB-456E99EF93A2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2D6F88-7A5D-44D4-8FA4-91FF03BED4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44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7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A88FBD-1079-41FD-BB65-D19162D595B2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95943D-6D1C-40CF-81F8-E01E8865CC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45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D59BD4-F750-425A-972C-C43223A6C322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37B850-ACDB-4C79-B64B-D551A9E0B4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00FCDB-F5F7-4DC6-96EB-B6A899079796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E1D1B2-6213-4AC8-A236-E1F5AA6EB3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502EDF-A483-4E93-8B4B-C2C674C90CC8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435D7A-BCCF-4370-AEA0-B229F303F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3EBA87-4C9B-4588-91F3-AFC8023FB672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D1C34C-C093-4FE2-BD9F-D76C3BF532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AB97B9-D25E-45C1-8755-38F1B9C661B0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C9459E-07CB-479B-AB2A-B25E0E1D15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B6FF02-92FB-48F5-99D6-5CDA96FC04A5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1ADA48-22A6-4DE7-B820-C232C33CB9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B460A2-8098-46BD-ABEE-A9A7687B24A5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888E74-3D28-45B6-8EA9-2623E259C0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47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FD759C-7783-4B4E-8A70-F98E462A2A72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700FEF-0693-4D85-8E54-3FA8DB8AE1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91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682CDB-1A82-431A-A3F3-AC90E65D91EE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90DA94-109D-4EE5-BE2E-78D205E712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2A2B26-C1BE-44B4-A094-10201ECC82B2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B44DFE-353F-4B75-BFE6-7B6B72A6D2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F15003-B94D-4138-8564-6646AA5BED27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D19A4B-37AB-450B-8B51-40330EAE2E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0DECC4-CD25-4DAB-9929-C4F01303ED68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E582AB-CA3A-4E73-B8F7-D30A45E2C4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9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73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16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71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9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61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7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7EBFDB-8804-40BA-8131-D27C9E5BA83C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38EACB-434A-4C26-96A7-3EB6AABD70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72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1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7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09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85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38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86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38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86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8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79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BF840-7ED8-4ACC-937C-1B309135CB75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05CE1B-D017-4F22-B83A-119C350E4F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22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04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7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83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86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02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8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07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96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88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348D60-9117-4F58-A60C-3E2A4E15C84C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5ACF31-A9AD-45B5-8FCB-A3F95AB861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94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07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22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93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6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83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18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60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210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76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4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A6E0D-66F1-40C5-9D8A-D081549D1AD7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BBBDCA-C880-4D95-BB57-551E9D8C6A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36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873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93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867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4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400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88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26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13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68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2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7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5D0630-AE4C-4BCD-B870-0714B706ADFC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5BA00E-8D39-48F6-A295-6FA0DD32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758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08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02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167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16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3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5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114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975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37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6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8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5EA28C-290E-43A4-8828-5F8BD1BD3B31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5FB91B-5E4D-496D-BF5B-9ED09734DC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359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928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83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15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530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387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782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4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486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38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0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9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CE633D-3514-4BF2-BA56-1E2036EB5628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0CBFCA-107B-40C4-9018-7A5BE829F0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5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846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231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05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533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582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120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129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25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3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8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6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3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09C00B-880C-4A35-B4C2-ACC153155136}" type="datetimeFigureOut">
              <a:rPr lang="zh-CN" altLang="en-US"/>
              <a:pPr>
                <a:defRPr/>
              </a:pPr>
              <a:t>2020/3/18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31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3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EF8946-45E4-4C3C-87C1-43DB88A49F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等线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等线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22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8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9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31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289B7BF-9F7E-4F7B-858F-C91E63FCC870}" type="datetimeFigureOut">
              <a:rPr lang="zh-CN" altLang="en-US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315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31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8E2A78F-061F-4788-88B9-1420613B20A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9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31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CF3A5D9-A201-4C2B-AF27-5F91D1F8F7BC}" type="datetimeFigureOut">
              <a:rPr lang="zh-CN" altLang="en-US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315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31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2289085-2216-445F-B4DE-5CE520C12D1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8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6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72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25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CE0205E-19D6-4A8F-B944-38DC51259A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2020/3/18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4FA6F02-12AA-45FF-B911-3D03ED4A139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4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5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2.jpeg"/><Relationship Id="rId10" Type="http://schemas.openxmlformats.org/officeDocument/2006/relationships/image" Target="../media/image9.png"/><Relationship Id="rId4" Type="http://schemas.openxmlformats.org/officeDocument/2006/relationships/image" Target="../media/image11.jpe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jpeg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4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4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D:\图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-236538"/>
            <a:ext cx="10134601" cy="568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555527"/>
            <a:ext cx="2880320" cy="358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889622" y="1419226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800" b="1" dirty="0"/>
              <a:t>小学英语一年级下册教材思维导图汇编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427984" y="3435350"/>
            <a:ext cx="4176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latin typeface="宋体" charset="-122"/>
              </a:rPr>
              <a:t>海洋岛学校 </a:t>
            </a:r>
            <a:r>
              <a:rPr lang="zh-CN" altLang="en-US" sz="2800" b="1" dirty="0" smtClean="0">
                <a:latin typeface="宋体" charset="-122"/>
              </a:rPr>
              <a:t>英语</a:t>
            </a:r>
            <a:r>
              <a:rPr lang="zh-CN" altLang="en-US" sz="2800" b="1" dirty="0">
                <a:latin typeface="宋体" charset="-122"/>
              </a:rPr>
              <a:t>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" y="1143477"/>
            <a:ext cx="2598420" cy="1669733"/>
          </a:xfrm>
          <a:prstGeom prst="rect">
            <a:avLst/>
          </a:prstGeom>
        </p:spPr>
      </p:pic>
      <p:pic>
        <p:nvPicPr>
          <p:cNvPr id="7" name="图片 6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118" y="2382680"/>
            <a:ext cx="3773805" cy="378143"/>
          </a:xfrm>
          <a:prstGeom prst="rect">
            <a:avLst/>
          </a:prstGeom>
        </p:spPr>
      </p:pic>
      <p:pic>
        <p:nvPicPr>
          <p:cNvPr id="21" name="图片 20" descr="view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0"/>
            <a:ext cx="4032448" cy="57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2421" y="-807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 dirty="0" smtClean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Module4Unit2</a:t>
            </a:r>
            <a:endParaRPr lang="zh-CN" altLang="en-US" sz="3600" b="1" i="1" dirty="0">
              <a:solidFill>
                <a:srgbClr val="FF0000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34764" y="4382572"/>
            <a:ext cx="10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杨静怡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71118" y="2299158"/>
            <a:ext cx="333057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Calibri"/>
                <a:ea typeface="宋体"/>
                <a:cs typeface="+mn-cs"/>
                <a:sym typeface="+mn-ea"/>
              </a:rPr>
              <a:t>These    are</a:t>
            </a:r>
            <a:r>
              <a:rPr lang="en-US" altLang="zh-CN" sz="2400" b="1" dirty="0" smtClean="0">
                <a:solidFill>
                  <a:prstClr val="black"/>
                </a:solidFill>
                <a:latin typeface="Calibri"/>
                <a:ea typeface="宋体"/>
                <a:cs typeface="+mn-cs"/>
                <a:sym typeface="+mn-ea"/>
              </a:rPr>
              <a:t>   </a:t>
            </a:r>
            <a:r>
              <a:rPr lang="en-US" altLang="zh-CN" sz="2400" dirty="0" smtClean="0">
                <a:solidFill>
                  <a:prstClr val="black"/>
                </a:solidFill>
                <a:latin typeface="Calibri"/>
                <a:ea typeface="宋体"/>
                <a:cs typeface="+mn-cs"/>
                <a:sym typeface="+mn-ea"/>
              </a:rPr>
              <a:t>your......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25" y="1907383"/>
            <a:ext cx="2960370" cy="22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4" descr="D:\图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5"/>
            <a:ext cx="914400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TextBox 3"/>
          <p:cNvSpPr txBox="1">
            <a:spLocks noChangeArrowheads="1"/>
          </p:cNvSpPr>
          <p:nvPr/>
        </p:nvSpPr>
        <p:spPr bwMode="auto">
          <a:xfrm>
            <a:off x="1908192" y="3076575"/>
            <a:ext cx="71278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3200">
                <a:solidFill>
                  <a:srgbClr val="000000"/>
                </a:solidFill>
                <a:latin typeface="Calibri" pitchFamily="34" charset="0"/>
              </a:rPr>
              <a:t>M8-M10 </a:t>
            </a:r>
            <a:r>
              <a:rPr lang="zh-CN" altLang="en-US" sz="3200">
                <a:solidFill>
                  <a:srgbClr val="000000"/>
                </a:solidFill>
                <a:latin typeface="Calibri" pitchFamily="34" charset="0"/>
              </a:rPr>
              <a:t>（</a:t>
            </a:r>
            <a:r>
              <a:rPr lang="en-US" altLang="zh-CN" sz="3200">
                <a:solidFill>
                  <a:srgbClr val="000000"/>
                </a:solidFill>
                <a:latin typeface="Calibri" pitchFamily="34" charset="0"/>
              </a:rPr>
              <a:t>17-22</a:t>
            </a:r>
            <a:r>
              <a:rPr lang="zh-CN" altLang="en-US" sz="3200">
                <a:solidFill>
                  <a:srgbClr val="000000"/>
                </a:solidFill>
                <a:latin typeface="Calibri" pitchFamily="34" charset="0"/>
              </a:rPr>
              <a:t>）</a:t>
            </a:r>
            <a:r>
              <a:rPr lang="en-US" altLang="zh-CN" sz="3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zh-CN" altLang="en-US" sz="3200">
                <a:solidFill>
                  <a:srgbClr val="000000"/>
                </a:solidFill>
                <a:latin typeface="Calibri" pitchFamily="34" charset="0"/>
              </a:rPr>
              <a:t>设计教师：刘建丽 </a:t>
            </a:r>
            <a:r>
              <a:rPr lang="en-US" altLang="zh-CN" sz="44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zh-CN" sz="4400">
                <a:solidFill>
                  <a:srgbClr val="000000"/>
                </a:solidFill>
                <a:latin typeface="Calibri" pitchFamily="34" charset="0"/>
              </a:rPr>
            </a:br>
            <a:endParaRPr lang="zh-CN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979" name="TextBox 4"/>
          <p:cNvSpPr txBox="1">
            <a:spLocks noChangeArrowheads="1"/>
          </p:cNvSpPr>
          <p:nvPr/>
        </p:nvSpPr>
        <p:spPr bwMode="auto">
          <a:xfrm>
            <a:off x="1908175" y="2211387"/>
            <a:ext cx="84963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3200" dirty="0">
                <a:solidFill>
                  <a:srgbClr val="000000"/>
                </a:solidFill>
                <a:latin typeface="Calibri" pitchFamily="34" charset="0"/>
              </a:rPr>
              <a:t>M5-M7 </a:t>
            </a:r>
            <a:r>
              <a:rPr lang="zh-CN" altLang="en-US" sz="3200" dirty="0">
                <a:solidFill>
                  <a:srgbClr val="000000"/>
                </a:solidFill>
                <a:latin typeface="Calibri" pitchFamily="34" charset="0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latin typeface="Calibri" pitchFamily="34" charset="0"/>
              </a:rPr>
              <a:t>11-16</a:t>
            </a:r>
            <a:r>
              <a:rPr lang="zh-CN" altLang="en-US" sz="3200" dirty="0">
                <a:solidFill>
                  <a:srgbClr val="000000"/>
                </a:solidFill>
                <a:latin typeface="Calibri" pitchFamily="34" charset="0"/>
              </a:rPr>
              <a:t>）设计教师：王雪</a:t>
            </a:r>
            <a:r>
              <a:rPr lang="en-US" altLang="zh-CN" sz="32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zh-CN" sz="3200" dirty="0">
                <a:solidFill>
                  <a:srgbClr val="000000"/>
                </a:solidFill>
                <a:latin typeface="Calibri" pitchFamily="34" charset="0"/>
              </a:rPr>
            </a:br>
            <a:endParaRPr lang="zh-CN" alt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539552" y="1158876"/>
            <a:ext cx="8229600" cy="85725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  </a:t>
            </a:r>
            <a:r>
              <a:rPr lang="en-US" altLang="zh-CN" dirty="0" smtClean="0">
                <a:solidFill>
                  <a:prstClr val="black"/>
                </a:solidFill>
              </a:rPr>
              <a:t/>
            </a:r>
            <a:br>
              <a:rPr lang="en-US" altLang="zh-CN" dirty="0" smtClean="0">
                <a:solidFill>
                  <a:prstClr val="black"/>
                </a:solidFill>
              </a:rPr>
            </a:br>
            <a:r>
              <a:rPr lang="en-US" altLang="zh-CN" sz="12800" dirty="0" smtClean="0">
                <a:solidFill>
                  <a:prstClr val="black"/>
                </a:solidFill>
              </a:rPr>
              <a:t>       M1-M4 </a:t>
            </a:r>
            <a:r>
              <a:rPr lang="zh-CN" altLang="en-US" sz="12800" dirty="0" smtClean="0">
                <a:solidFill>
                  <a:prstClr val="black"/>
                </a:solidFill>
              </a:rPr>
              <a:t>（</a:t>
            </a:r>
            <a:r>
              <a:rPr lang="en-US" altLang="zh-CN" sz="12800" dirty="0" smtClean="0">
                <a:solidFill>
                  <a:prstClr val="black"/>
                </a:solidFill>
              </a:rPr>
              <a:t>3-10</a:t>
            </a:r>
            <a:r>
              <a:rPr lang="zh-CN" altLang="en-US" sz="12800" dirty="0" smtClean="0">
                <a:solidFill>
                  <a:prstClr val="black"/>
                </a:solidFill>
              </a:rPr>
              <a:t>）设计教师：杨静怡</a:t>
            </a:r>
            <a:r>
              <a:rPr lang="en-US" altLang="zh-CN" sz="12800" dirty="0" smtClean="0">
                <a:solidFill>
                  <a:prstClr val="black"/>
                </a:solidFill>
              </a:rPr>
              <a:t>  </a:t>
            </a:r>
            <a:br>
              <a:rPr lang="en-US" altLang="zh-CN" sz="12800" dirty="0" smtClean="0">
                <a:solidFill>
                  <a:prstClr val="black"/>
                </a:solidFill>
              </a:rPr>
            </a:br>
            <a:r>
              <a:rPr lang="en-US" altLang="zh-CN" dirty="0" smtClean="0">
                <a:solidFill>
                  <a:prstClr val="black"/>
                </a:solidFill>
              </a:rPr>
              <a:t> 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6981" name="TextBox 8"/>
          <p:cNvSpPr txBox="1">
            <a:spLocks noChangeArrowheads="1"/>
          </p:cNvSpPr>
          <p:nvPr/>
        </p:nvSpPr>
        <p:spPr bwMode="auto">
          <a:xfrm>
            <a:off x="3563956" y="496888"/>
            <a:ext cx="4321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Calibri" pitchFamily="34" charset="0"/>
              </a:rPr>
              <a:t>任务分工： </a:t>
            </a:r>
            <a:endParaRPr lang="zh-CN" altLang="en-US" sz="4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图片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85" y="669132"/>
            <a:ext cx="6661150" cy="4038124"/>
          </a:xfrm>
          <a:prstGeom prst="rect">
            <a:avLst/>
          </a:prstGeom>
        </p:spPr>
      </p:pic>
      <p:pic>
        <p:nvPicPr>
          <p:cNvPr id="29" name="图片 28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0"/>
            <a:ext cx="4032448" cy="573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7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 dirty="0" smtClean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Module1 Unit1</a:t>
            </a:r>
            <a:endParaRPr lang="zh-CN" altLang="en-US" sz="3600" b="1" i="1" dirty="0">
              <a:solidFill>
                <a:srgbClr val="FF0000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7136" y="4760119"/>
            <a:ext cx="96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杨静怡</a:t>
            </a:r>
            <a:endParaRPr lang="zh-CN" altLang="en-US" sz="1800" dirty="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2" name="流程图: 手动操作 1"/>
          <p:cNvSpPr/>
          <p:nvPr/>
        </p:nvSpPr>
        <p:spPr>
          <a:xfrm rot="5400000">
            <a:off x="3968721" y="731491"/>
            <a:ext cx="917734" cy="793115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7007" y="949166"/>
            <a:ext cx="213995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流程图: 手动操作 4"/>
          <p:cNvSpPr/>
          <p:nvPr/>
        </p:nvSpPr>
        <p:spPr>
          <a:xfrm rot="16200000">
            <a:off x="4974535" y="763111"/>
            <a:ext cx="917734" cy="7302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10800000">
            <a:off x="5798821" y="949643"/>
            <a:ext cx="213995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39" name="图片 38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3825" y="823437"/>
            <a:ext cx="890270" cy="593884"/>
          </a:xfrm>
          <a:prstGeom prst="rect">
            <a:avLst/>
          </a:prstGeom>
        </p:spPr>
      </p:pic>
      <p:sp>
        <p:nvSpPr>
          <p:cNvPr id="40" name="TextBox 13"/>
          <p:cNvSpPr txBox="1"/>
          <p:nvPr/>
        </p:nvSpPr>
        <p:spPr>
          <a:xfrm>
            <a:off x="3924004" y="717821"/>
            <a:ext cx="108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He's</a:t>
            </a:r>
          </a:p>
        </p:txBody>
      </p:sp>
      <p:pic>
        <p:nvPicPr>
          <p:cNvPr id="47" name="图片 46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2545" y="832011"/>
            <a:ext cx="890270" cy="593884"/>
          </a:xfrm>
          <a:prstGeom prst="rect">
            <a:avLst/>
          </a:prstGeom>
        </p:spPr>
      </p:pic>
      <p:sp>
        <p:nvSpPr>
          <p:cNvPr id="43" name="TextBox 13"/>
          <p:cNvSpPr txBox="1"/>
          <p:nvPr/>
        </p:nvSpPr>
        <p:spPr>
          <a:xfrm>
            <a:off x="5068590" y="779377"/>
            <a:ext cx="136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She's</a:t>
            </a:r>
          </a:p>
        </p:txBody>
      </p:sp>
      <p:pic>
        <p:nvPicPr>
          <p:cNvPr id="48" name="图片 47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5010" y="2073117"/>
            <a:ext cx="890270" cy="593884"/>
          </a:xfrm>
          <a:prstGeom prst="rect">
            <a:avLst/>
          </a:prstGeom>
        </p:spPr>
      </p:pic>
      <p:sp>
        <p:nvSpPr>
          <p:cNvPr id="49" name="TextBox 13"/>
          <p:cNvSpPr txBox="1"/>
          <p:nvPr/>
        </p:nvSpPr>
        <p:spPr>
          <a:xfrm>
            <a:off x="4849495" y="1965438"/>
            <a:ext cx="54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a</a:t>
            </a:r>
          </a:p>
        </p:txBody>
      </p:sp>
      <p:pic>
        <p:nvPicPr>
          <p:cNvPr id="50" name="图片 49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3434" y="3671412"/>
            <a:ext cx="1933575" cy="593884"/>
          </a:xfrm>
          <a:prstGeom prst="rect">
            <a:avLst/>
          </a:prstGeom>
        </p:spPr>
      </p:pic>
      <p:sp>
        <p:nvSpPr>
          <p:cNvPr id="51" name="TextBox 13"/>
          <p:cNvSpPr txBox="1"/>
          <p:nvPr/>
        </p:nvSpPr>
        <p:spPr>
          <a:xfrm>
            <a:off x="2004377" y="3602569"/>
            <a:ext cx="207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doctor......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955" y="2934653"/>
            <a:ext cx="403860" cy="39433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832" y="2557029"/>
            <a:ext cx="516255" cy="47101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90" y="2909413"/>
            <a:ext cx="500380" cy="444818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652" y="2596052"/>
            <a:ext cx="440055" cy="431959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480" y="2115503"/>
            <a:ext cx="471170" cy="44196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510" y="2143651"/>
            <a:ext cx="340995" cy="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85" y="669132"/>
            <a:ext cx="6661150" cy="4038124"/>
          </a:xfrm>
          <a:prstGeom prst="rect">
            <a:avLst/>
          </a:prstGeom>
        </p:spPr>
      </p:pic>
      <p:pic>
        <p:nvPicPr>
          <p:cNvPr id="29" name="图片 28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0"/>
            <a:ext cx="4032448" cy="573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6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 dirty="0" smtClean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Module1 Unit2</a:t>
            </a:r>
            <a:endParaRPr lang="zh-CN" altLang="en-US" sz="3600" b="1" i="1" dirty="0">
              <a:solidFill>
                <a:srgbClr val="FF0000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7128" y="4760119"/>
            <a:ext cx="96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prstClr val="black"/>
                </a:solidFill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杨静怡</a:t>
            </a:r>
          </a:p>
        </p:txBody>
      </p:sp>
      <p:sp>
        <p:nvSpPr>
          <p:cNvPr id="2" name="流程图: 手动操作 1"/>
          <p:cNvSpPr/>
          <p:nvPr/>
        </p:nvSpPr>
        <p:spPr>
          <a:xfrm rot="5400000">
            <a:off x="3968717" y="731487"/>
            <a:ext cx="917734" cy="793115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7007" y="949166"/>
            <a:ext cx="213995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流程图: 手动操作 4"/>
          <p:cNvSpPr/>
          <p:nvPr/>
        </p:nvSpPr>
        <p:spPr>
          <a:xfrm rot="16200000">
            <a:off x="4974535" y="762635"/>
            <a:ext cx="917734" cy="7302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10800000">
            <a:off x="5798821" y="949643"/>
            <a:ext cx="213995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39" name="图片 38" descr="view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3825" y="879158"/>
            <a:ext cx="890270" cy="243840"/>
          </a:xfrm>
          <a:prstGeom prst="rect">
            <a:avLst/>
          </a:prstGeom>
        </p:spPr>
      </p:pic>
      <p:sp>
        <p:nvSpPr>
          <p:cNvPr id="40" name="TextBox 13"/>
          <p:cNvSpPr txBox="1"/>
          <p:nvPr/>
        </p:nvSpPr>
        <p:spPr>
          <a:xfrm>
            <a:off x="3918936" y="749587"/>
            <a:ext cx="108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He's</a:t>
            </a:r>
          </a:p>
        </p:txBody>
      </p:sp>
      <p:pic>
        <p:nvPicPr>
          <p:cNvPr id="47" name="图片 46" descr="view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7955" y="1123044"/>
            <a:ext cx="890270" cy="310991"/>
          </a:xfrm>
          <a:prstGeom prst="rect">
            <a:avLst/>
          </a:prstGeom>
        </p:spPr>
      </p:pic>
      <p:sp>
        <p:nvSpPr>
          <p:cNvPr id="43" name="TextBox 13"/>
          <p:cNvSpPr txBox="1"/>
          <p:nvPr/>
        </p:nvSpPr>
        <p:spPr>
          <a:xfrm>
            <a:off x="3948387" y="1033925"/>
            <a:ext cx="136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She's</a:t>
            </a:r>
          </a:p>
        </p:txBody>
      </p:sp>
      <p:pic>
        <p:nvPicPr>
          <p:cNvPr id="48" name="图片 47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5010" y="2073117"/>
            <a:ext cx="890270" cy="593884"/>
          </a:xfrm>
          <a:prstGeom prst="rect">
            <a:avLst/>
          </a:prstGeom>
        </p:spPr>
      </p:pic>
      <p:sp>
        <p:nvSpPr>
          <p:cNvPr id="49" name="TextBox 13"/>
          <p:cNvSpPr txBox="1"/>
          <p:nvPr/>
        </p:nvSpPr>
        <p:spPr>
          <a:xfrm>
            <a:off x="4697095" y="2013317"/>
            <a:ext cx="54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a</a:t>
            </a:r>
          </a:p>
        </p:txBody>
      </p:sp>
      <p:pic>
        <p:nvPicPr>
          <p:cNvPr id="50" name="图片 49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3434" y="3671412"/>
            <a:ext cx="1933575" cy="593884"/>
          </a:xfrm>
          <a:prstGeom prst="rect">
            <a:avLst/>
          </a:prstGeom>
        </p:spPr>
      </p:pic>
      <p:sp>
        <p:nvSpPr>
          <p:cNvPr id="51" name="TextBox 13"/>
          <p:cNvSpPr txBox="1"/>
          <p:nvPr/>
        </p:nvSpPr>
        <p:spPr>
          <a:xfrm>
            <a:off x="1952970" y="3593876"/>
            <a:ext cx="207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nurse</a:t>
            </a:r>
            <a:r>
              <a:rPr lang="en-US" altLang="zh-CN" sz="36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......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955" y="2934653"/>
            <a:ext cx="403860" cy="39433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832" y="2557029"/>
            <a:ext cx="516255" cy="47101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90" y="2909413"/>
            <a:ext cx="500380" cy="444818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652" y="2596052"/>
            <a:ext cx="440055" cy="431959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480" y="2115503"/>
            <a:ext cx="471170" cy="44196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510" y="2143647"/>
            <a:ext cx="340995" cy="385763"/>
          </a:xfrm>
          <a:prstGeom prst="rect">
            <a:avLst/>
          </a:prstGeom>
        </p:spPr>
      </p:pic>
      <p:pic>
        <p:nvPicPr>
          <p:cNvPr id="6" name="图片 5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3175" y="1026795"/>
            <a:ext cx="890270" cy="5938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79073" y="996315"/>
            <a:ext cx="135001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I'm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010" y="3028044"/>
            <a:ext cx="557530" cy="5881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0415" y="1473087"/>
            <a:ext cx="505460" cy="3895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00000" flipH="1" flipV="1">
            <a:off x="2305056" y="1401137"/>
            <a:ext cx="507365" cy="33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1628776"/>
            <a:ext cx="5789930" cy="29251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19" y="751046"/>
            <a:ext cx="4697095" cy="3931920"/>
          </a:xfrm>
          <a:prstGeom prst="rect">
            <a:avLst/>
          </a:prstGeom>
        </p:spPr>
      </p:pic>
      <p:pic>
        <p:nvPicPr>
          <p:cNvPr id="28" name="图片 27" descr="view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520000">
            <a:off x="4164965" y="2999463"/>
            <a:ext cx="1040130" cy="378143"/>
          </a:xfrm>
          <a:prstGeom prst="rect">
            <a:avLst/>
          </a:prstGeom>
        </p:spPr>
      </p:pic>
      <p:pic>
        <p:nvPicPr>
          <p:cNvPr id="27" name="图片 26" descr="view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4062" y="4191655"/>
            <a:ext cx="1656184" cy="378042"/>
          </a:xfrm>
          <a:prstGeom prst="rect">
            <a:avLst/>
          </a:prstGeom>
        </p:spPr>
      </p:pic>
      <p:pic>
        <p:nvPicPr>
          <p:cNvPr id="26" name="图片 25" descr="view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3447" y="2902268"/>
            <a:ext cx="1656184" cy="378042"/>
          </a:xfrm>
          <a:prstGeom prst="rect">
            <a:avLst/>
          </a:prstGeom>
        </p:spPr>
      </p:pic>
      <p:pic>
        <p:nvPicPr>
          <p:cNvPr id="24" name="图片 23" descr="view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0415" y="1845510"/>
            <a:ext cx="699770" cy="378143"/>
          </a:xfrm>
          <a:prstGeom prst="rect">
            <a:avLst/>
          </a:prstGeom>
        </p:spPr>
      </p:pic>
      <p:pic>
        <p:nvPicPr>
          <p:cNvPr id="21" name="图片 20" descr="view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0"/>
            <a:ext cx="4032448" cy="57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8475" y="-9026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 dirty="0" smtClean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Module2Unit1</a:t>
            </a:r>
            <a:endParaRPr lang="zh-CN" altLang="en-US" sz="3600" b="1" i="1" dirty="0">
              <a:solidFill>
                <a:srgbClr val="FF0000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10" y="1761988"/>
            <a:ext cx="6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76565" y="4564383"/>
            <a:ext cx="10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杨静怡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362224" y="2839075"/>
            <a:ext cx="5797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Calibri"/>
                <a:ea typeface="宋体"/>
                <a:cs typeface="+mn-cs"/>
                <a:sym typeface="+mn-ea"/>
              </a:rPr>
              <a:t>in</a:t>
            </a:r>
          </a:p>
        </p:txBody>
      </p:sp>
      <p:sp>
        <p:nvSpPr>
          <p:cNvPr id="31" name="文本框 30"/>
          <p:cNvSpPr txBox="1"/>
          <p:nvPr/>
        </p:nvSpPr>
        <p:spPr>
          <a:xfrm rot="20520000">
            <a:off x="4329001" y="2893546"/>
            <a:ext cx="71147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box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970415" y="4117260"/>
            <a:ext cx="93166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under</a:t>
            </a:r>
          </a:p>
        </p:txBody>
      </p:sp>
      <p:pic>
        <p:nvPicPr>
          <p:cNvPr id="34" name="图片 33" descr="view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4660" y="3488572"/>
            <a:ext cx="2630170" cy="378143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5617648" y="3405050"/>
            <a:ext cx="288671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Where's  the  cat?</a:t>
            </a:r>
          </a:p>
        </p:txBody>
      </p:sp>
    </p:spTree>
    <p:extLst>
      <p:ext uri="{BB962C8B-B14F-4D97-AF65-F5344CB8AC3E}">
        <p14:creationId xmlns:p14="http://schemas.microsoft.com/office/powerpoint/2010/main" val="32543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885" y="1512572"/>
            <a:ext cx="2023110" cy="1693545"/>
          </a:xfrm>
          <a:prstGeom prst="rect">
            <a:avLst/>
          </a:prstGeom>
        </p:spPr>
      </p:pic>
      <p:pic>
        <p:nvPicPr>
          <p:cNvPr id="28" name="图片 27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2464" y="2382696"/>
            <a:ext cx="403225" cy="378143"/>
          </a:xfrm>
          <a:prstGeom prst="rect">
            <a:avLst/>
          </a:prstGeom>
        </p:spPr>
      </p:pic>
      <p:pic>
        <p:nvPicPr>
          <p:cNvPr id="27" name="图片 26" descr="view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834" y="3027996"/>
            <a:ext cx="1135469" cy="479857"/>
          </a:xfrm>
          <a:prstGeom prst="rect">
            <a:avLst/>
          </a:prstGeom>
        </p:spPr>
      </p:pic>
      <p:pic>
        <p:nvPicPr>
          <p:cNvPr id="26" name="图片 25" descr="view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7966" y="2382696"/>
            <a:ext cx="671195" cy="378143"/>
          </a:xfrm>
          <a:prstGeom prst="rect">
            <a:avLst/>
          </a:prstGeom>
        </p:spPr>
      </p:pic>
      <p:pic>
        <p:nvPicPr>
          <p:cNvPr id="24" name="图片 23" descr="view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6555" y="1842170"/>
            <a:ext cx="699770" cy="378143"/>
          </a:xfrm>
          <a:prstGeom prst="rect">
            <a:avLst/>
          </a:prstGeom>
        </p:spPr>
      </p:pic>
      <p:pic>
        <p:nvPicPr>
          <p:cNvPr id="21" name="图片 20" descr="view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0"/>
            <a:ext cx="4032448" cy="57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397" y="-9979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 dirty="0" smtClean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Module2Unit2</a:t>
            </a:r>
            <a:endParaRPr lang="zh-CN" altLang="en-US" sz="3600" b="1" i="1" dirty="0">
              <a:solidFill>
                <a:srgbClr val="FF0000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4765" y="1758648"/>
            <a:ext cx="6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08304" y="4218385"/>
            <a:ext cx="10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杨静怡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524895" y="2290912"/>
            <a:ext cx="5797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Calibri"/>
                <a:ea typeface="宋体"/>
                <a:cs typeface="+mn-cs"/>
                <a:sym typeface="+mn-ea"/>
              </a:rPr>
              <a:t>in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226014" y="2958977"/>
            <a:ext cx="105509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under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42464" y="2290911"/>
            <a:ext cx="37542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Calibri"/>
                <a:ea typeface="宋体"/>
                <a:cs typeface="+mn-cs"/>
                <a:sym typeface="+mn-ea"/>
              </a:rPr>
              <a:t>is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879" y="2112204"/>
            <a:ext cx="1671955" cy="846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572" y="691517"/>
            <a:ext cx="1428115" cy="821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755" y="3731419"/>
            <a:ext cx="1835150" cy="10325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12" y="1908810"/>
            <a:ext cx="1528445" cy="114633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95450" y="2543175"/>
            <a:ext cx="1074420" cy="57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4905" y="2521744"/>
            <a:ext cx="1074420" cy="57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3636495" y="1855629"/>
            <a:ext cx="642938" cy="86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3633238" y="3241040"/>
            <a:ext cx="650081" cy="86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6"/>
          <p:cNvSpPr/>
          <p:nvPr/>
        </p:nvSpPr>
        <p:spPr>
          <a:xfrm>
            <a:off x="2416189" y="654368"/>
            <a:ext cx="5544185" cy="12420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" name="图片 9" descr="view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6455" y="742025"/>
            <a:ext cx="3051810" cy="378143"/>
          </a:xfrm>
          <a:prstGeom prst="rect">
            <a:avLst/>
          </a:prstGeom>
        </p:spPr>
      </p:pic>
      <p:sp>
        <p:nvSpPr>
          <p:cNvPr id="8" name="云形标注 7"/>
          <p:cNvSpPr/>
          <p:nvPr/>
        </p:nvSpPr>
        <p:spPr>
          <a:xfrm rot="10800000">
            <a:off x="1059834" y="3278507"/>
            <a:ext cx="5459095" cy="14687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26" name="图片 25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3520" y="1255875"/>
            <a:ext cx="3675380" cy="378143"/>
          </a:xfrm>
          <a:prstGeom prst="rect">
            <a:avLst/>
          </a:prstGeom>
        </p:spPr>
      </p:pic>
      <p:pic>
        <p:nvPicPr>
          <p:cNvPr id="21" name="图片 20" descr="view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0"/>
            <a:ext cx="4032448" cy="57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-807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 dirty="0" smtClean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Module3Unit1</a:t>
            </a:r>
            <a:endParaRPr lang="zh-CN" altLang="en-US" sz="3600" b="1" i="1" dirty="0">
              <a:solidFill>
                <a:srgbClr val="FF0000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60374" y="4230854"/>
            <a:ext cx="10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杨静怡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015836" y="1167266"/>
            <a:ext cx="382355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Is  it  under  the  bed?</a:t>
            </a:r>
          </a:p>
        </p:txBody>
      </p:sp>
      <p:pic>
        <p:nvPicPr>
          <p:cNvPr id="34" name="图片 33" descr="view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5881" y="3488559"/>
            <a:ext cx="2765425" cy="378143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422575" y="654368"/>
            <a:ext cx="288671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Where's  the  cat?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240" y="2911793"/>
            <a:ext cx="1385570" cy="1531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55" y="741998"/>
            <a:ext cx="1738630" cy="1327785"/>
          </a:xfrm>
          <a:prstGeom prst="rect">
            <a:avLst/>
          </a:prstGeom>
        </p:spPr>
      </p:pic>
      <p:pic>
        <p:nvPicPr>
          <p:cNvPr id="9" name="图片 8" descr="view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8840" y="4191504"/>
            <a:ext cx="2418080" cy="37814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23443" y="3405037"/>
            <a:ext cx="193187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I  don't  know.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95881" y="4107982"/>
            <a:ext cx="117403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err="1">
                <a:solidFill>
                  <a:prstClr val="black"/>
                </a:solidFill>
                <a:latin typeface="Calibri"/>
                <a:ea typeface="宋体"/>
                <a:cs typeface="+mn-cs"/>
                <a:sym typeface="+mn-ea"/>
              </a:rPr>
              <a:t>Yes,it</a:t>
            </a:r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/>
                <a:cs typeface="+mn-cs"/>
                <a:sym typeface="+mn-ea"/>
              </a:rPr>
              <a:t> is.</a:t>
            </a:r>
          </a:p>
        </p:txBody>
      </p:sp>
    </p:spTree>
    <p:extLst>
      <p:ext uri="{BB962C8B-B14F-4D97-AF65-F5344CB8AC3E}">
        <p14:creationId xmlns:p14="http://schemas.microsoft.com/office/powerpoint/2010/main" val="19751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6"/>
          <p:cNvSpPr/>
          <p:nvPr/>
        </p:nvSpPr>
        <p:spPr>
          <a:xfrm>
            <a:off x="2642870" y="1705948"/>
            <a:ext cx="3592830" cy="1731169"/>
          </a:xfrm>
          <a:prstGeom prst="cloudCallout">
            <a:avLst>
              <a:gd name="adj1" fmla="val -10091"/>
              <a:gd name="adj2" fmla="val 33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" name="图片 9" descr="view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0075" y="2297450"/>
            <a:ext cx="2830830" cy="378143"/>
          </a:xfrm>
          <a:prstGeom prst="rect">
            <a:avLst/>
          </a:prstGeom>
        </p:spPr>
      </p:pic>
      <p:pic>
        <p:nvPicPr>
          <p:cNvPr id="21" name="图片 20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0"/>
            <a:ext cx="4032448" cy="57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-7280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 dirty="0" smtClean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Module3Unit2</a:t>
            </a:r>
            <a:endParaRPr lang="zh-CN" altLang="en-US" sz="3600" b="1" i="1" dirty="0">
              <a:solidFill>
                <a:srgbClr val="FF0000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1068" y="3892649"/>
            <a:ext cx="10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杨静怡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575259" y="2265999"/>
            <a:ext cx="273748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How  many  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345" y="639128"/>
            <a:ext cx="1292860" cy="1066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0000">
            <a:off x="4838708" y="3526651"/>
            <a:ext cx="1017905" cy="10639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0000">
            <a:off x="2105660" y="909639"/>
            <a:ext cx="1123950" cy="9405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0000">
            <a:off x="5250820" y="787242"/>
            <a:ext cx="1301115" cy="9520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80000">
            <a:off x="1314450" y="1814989"/>
            <a:ext cx="1101090" cy="82581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0000">
            <a:off x="6661330" y="1575059"/>
            <a:ext cx="915353" cy="13061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0000">
            <a:off x="6045200" y="2969895"/>
            <a:ext cx="1027430" cy="12611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20000">
            <a:off x="1753490" y="2454375"/>
            <a:ext cx="515779" cy="11372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889" y="3708102"/>
            <a:ext cx="747395" cy="103727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40000">
            <a:off x="2174906" y="3220899"/>
            <a:ext cx="1162685" cy="13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48" y="1112522"/>
            <a:ext cx="5967095" cy="2737485"/>
          </a:xfrm>
          <a:prstGeom prst="rect">
            <a:avLst/>
          </a:prstGeom>
        </p:spPr>
      </p:pic>
      <p:pic>
        <p:nvPicPr>
          <p:cNvPr id="10" name="图片 9" descr="vie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3010" y="1565921"/>
            <a:ext cx="1559560" cy="378143"/>
          </a:xfrm>
          <a:prstGeom prst="rect">
            <a:avLst/>
          </a:prstGeom>
        </p:spPr>
      </p:pic>
      <p:pic>
        <p:nvPicPr>
          <p:cNvPr id="21" name="图片 20" descr="view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0"/>
            <a:ext cx="4032448" cy="57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-9979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 dirty="0" smtClean="0">
                <a:solidFill>
                  <a:srgbClr val="FF0000"/>
                </a:solidFill>
                <a:latin typeface="Calibri"/>
                <a:ea typeface="宋体"/>
                <a:cs typeface="+mn-cs"/>
              </a:rPr>
              <a:t>Module4Unit1</a:t>
            </a:r>
            <a:endParaRPr lang="zh-CN" altLang="en-US" sz="3600" b="1" i="1" dirty="0">
              <a:solidFill>
                <a:srgbClr val="FF0000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50832" y="3939902"/>
            <a:ext cx="10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杨静怡</a:t>
            </a:r>
          </a:p>
        </p:txBody>
      </p:sp>
      <p:pic>
        <p:nvPicPr>
          <p:cNvPr id="9" name="图片 8" descr="view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648" y="1838336"/>
            <a:ext cx="1567815" cy="37814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653305" y="1495745"/>
            <a:ext cx="21139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prstClr val="black"/>
                </a:solidFill>
                <a:latin typeface="Calibri"/>
                <a:ea typeface="宋体"/>
                <a:cs typeface="+mn-cs"/>
                <a:sym typeface="+mn-ea"/>
              </a:rPr>
              <a:t>This  is</a:t>
            </a:r>
            <a:r>
              <a:rPr lang="en-US" altLang="zh-CN" sz="2400" dirty="0" smtClean="0">
                <a:solidFill>
                  <a:srgbClr val="FF0000"/>
                </a:solidFill>
                <a:latin typeface="Calibri"/>
                <a:ea typeface="宋体"/>
                <a:cs typeface="+mn-cs"/>
                <a:sym typeface="+mn-ea"/>
              </a:rPr>
              <a:t>  your......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7544" y="1764517"/>
            <a:ext cx="199573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prstClr val="black"/>
                </a:solidFill>
                <a:latin typeface="Calibri"/>
                <a:ea typeface="宋体"/>
                <a:cs typeface="+mn-cs"/>
                <a:sym typeface="+mn-ea"/>
              </a:rPr>
              <a:t>This  is</a:t>
            </a:r>
            <a:r>
              <a:rPr lang="en-US" altLang="zh-CN" sz="2400" dirty="0" smtClean="0">
                <a:solidFill>
                  <a:srgbClr val="FF0000"/>
                </a:solidFill>
                <a:latin typeface="Calibri"/>
                <a:ea typeface="宋体"/>
                <a:cs typeface="+mn-cs"/>
                <a:sym typeface="+mn-ea"/>
              </a:rPr>
              <a:t>  my......</a:t>
            </a:r>
          </a:p>
        </p:txBody>
      </p:sp>
    </p:spTree>
    <p:extLst>
      <p:ext uri="{BB962C8B-B14F-4D97-AF65-F5344CB8AC3E}">
        <p14:creationId xmlns:p14="http://schemas.microsoft.com/office/powerpoint/2010/main" val="19837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111</Words>
  <Application>Microsoft Office PowerPoint</Application>
  <PresentationFormat>全屏显示(16:9)</PresentationFormat>
  <Paragraphs>48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Office 主题​​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Administrator</cp:lastModifiedBy>
  <cp:revision>8</cp:revision>
  <dcterms:modified xsi:type="dcterms:W3CDTF">2020-03-18T09:30:08Z</dcterms:modified>
</cp:coreProperties>
</file>