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FB756-0FD4-44DE-B81D-23675448D8B0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41DB-48C0-4946-912A-0E7771748B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王莺歌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498" cy="68616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428604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四</a:t>
            </a:r>
            <a:r>
              <a:rPr lang="zh-CN" altLang="en-US" sz="2800" dirty="0" smtClean="0"/>
              <a:t>年级英语综合实践活动计划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285860"/>
            <a:ext cx="857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Topic </a:t>
            </a:r>
            <a:r>
              <a:rPr lang="zh-CN" altLang="en-US" dirty="0" smtClean="0"/>
              <a:t>主题                </a:t>
            </a:r>
            <a:r>
              <a:rPr lang="en-US" altLang="zh-CN" dirty="0" smtClean="0"/>
              <a:t>Aim</a:t>
            </a:r>
            <a:r>
              <a:rPr lang="zh-CN" altLang="en-US" dirty="0" smtClean="0"/>
              <a:t>目标                </a:t>
            </a:r>
            <a:r>
              <a:rPr lang="en-US" altLang="zh-CN" dirty="0" smtClean="0"/>
              <a:t>Form </a:t>
            </a:r>
            <a:r>
              <a:rPr lang="zh-CN" altLang="en-US" dirty="0" smtClean="0"/>
              <a:t>形式                 学科融合                  活动评价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143248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Make a travelling</a:t>
            </a:r>
          </a:p>
          <a:p>
            <a:r>
              <a:rPr lang="en-US" altLang="zh-CN" dirty="0" smtClean="0"/>
              <a:t>card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1928802"/>
            <a:ext cx="13573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、了解怎样制定旅行卡片。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、熟练灵活运用一般过去时的陈述句、否定句，以及一般过去时的时间状语来谈论自己的旅行经历。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86182" y="2000240"/>
            <a:ext cx="13573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、学生以小组为单位，分工合作，根据教师提供的资源谈论旅行经历。</a:t>
            </a:r>
            <a:r>
              <a:rPr lang="en-US" altLang="zh-CN" dirty="0" smtClean="0"/>
              <a:t>2</a:t>
            </a:r>
            <a:r>
              <a:rPr lang="zh-CN" altLang="en-US" smtClean="0"/>
              <a:t>、再</a:t>
            </a:r>
            <a:r>
              <a:rPr lang="zh-CN" altLang="en-US" dirty="0" smtClean="0"/>
              <a:t>利用自己准备的资源模仿刚才的思路制作富有个性的旅行经历卡。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43570" y="2071678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信息技术</a:t>
            </a:r>
            <a:endParaRPr lang="en-US" altLang="zh-CN" dirty="0" smtClean="0"/>
          </a:p>
          <a:p>
            <a:r>
              <a:rPr lang="zh-CN" altLang="en-US" dirty="0" smtClean="0"/>
              <a:t>音乐</a:t>
            </a:r>
            <a:endParaRPr lang="en-US" altLang="zh-CN" dirty="0" smtClean="0"/>
          </a:p>
          <a:p>
            <a:r>
              <a:rPr lang="zh-CN" altLang="en-US" dirty="0"/>
              <a:t>品</a:t>
            </a:r>
            <a:r>
              <a:rPr lang="zh-CN" altLang="en-US" dirty="0" smtClean="0"/>
              <a:t>社</a:t>
            </a:r>
            <a:endParaRPr lang="en-US" altLang="zh-CN" dirty="0" smtClean="0"/>
          </a:p>
          <a:p>
            <a:r>
              <a:rPr lang="zh-CN" altLang="en-US" dirty="0"/>
              <a:t>美术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29520" y="2071678"/>
            <a:ext cx="13573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、在小组活动中能够积极参与、主动合作、分工合理；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、能综合运用所学词汇、语法、目标语句等；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smtClean="0"/>
              <a:t>、任务完成的情况。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142844" y="1000108"/>
            <a:ext cx="86439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5400000">
            <a:off x="-2644032" y="3214686"/>
            <a:ext cx="5572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5400000">
            <a:off x="5964644" y="3250802"/>
            <a:ext cx="5644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42844" y="6000768"/>
            <a:ext cx="864399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42844" y="1785926"/>
            <a:ext cx="85725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42844" y="428604"/>
            <a:ext cx="86439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5400000">
            <a:off x="-892213" y="3536157"/>
            <a:ext cx="492842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5400000">
            <a:off x="964778" y="3535760"/>
            <a:ext cx="492922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2965042" y="3535760"/>
            <a:ext cx="492922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4715273" y="3571479"/>
            <a:ext cx="500066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222</Words>
  <Application>Microsoft Office PowerPoint</Application>
  <PresentationFormat>全屏显示(4:3)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王莺歌</dc:creator>
  <cp:lastModifiedBy>Administrator</cp:lastModifiedBy>
  <cp:revision>6</cp:revision>
  <dcterms:created xsi:type="dcterms:W3CDTF">2019-01-24T00:16:56Z</dcterms:created>
  <dcterms:modified xsi:type="dcterms:W3CDTF">2019-04-25T01:24:22Z</dcterms:modified>
</cp:coreProperties>
</file>