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8" r:id="rId3"/>
    <p:sldId id="310" r:id="rId4"/>
    <p:sldId id="276" r:id="rId5"/>
    <p:sldId id="275" r:id="rId6"/>
    <p:sldId id="311" r:id="rId7"/>
    <p:sldId id="278" r:id="rId8"/>
    <p:sldId id="279" r:id="rId9"/>
    <p:sldId id="280" r:id="rId10"/>
    <p:sldId id="303" r:id="rId11"/>
    <p:sldId id="281" r:id="rId12"/>
    <p:sldId id="284" r:id="rId13"/>
    <p:sldId id="293" r:id="rId14"/>
    <p:sldId id="287" r:id="rId15"/>
    <p:sldId id="294" r:id="rId16"/>
    <p:sldId id="309" r:id="rId17"/>
    <p:sldId id="313" r:id="rId18"/>
    <p:sldId id="314" r:id="rId19"/>
    <p:sldId id="296" r:id="rId20"/>
    <p:sldId id="295" r:id="rId21"/>
    <p:sldId id="315" r:id="rId22"/>
    <p:sldId id="290" r:id="rId23"/>
    <p:sldId id="291" r:id="rId24"/>
    <p:sldId id="298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5pPr>
    <a:lvl6pPr marL="2286000" algn="l" defTabSz="914400" rtl="0" eaLnBrk="1" latinLnBrk="0" hangingPunct="1"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6pPr>
    <a:lvl7pPr marL="2743200" algn="l" defTabSz="914400" rtl="0" eaLnBrk="1" latinLnBrk="0" hangingPunct="1"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7pPr>
    <a:lvl8pPr marL="3200400" algn="l" defTabSz="914400" rtl="0" eaLnBrk="1" latinLnBrk="0" hangingPunct="1"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8pPr>
    <a:lvl9pPr marL="3657600" algn="l" defTabSz="914400" rtl="0" eaLnBrk="1" latinLnBrk="0" hangingPunct="1">
      <a:defRPr sz="4000" b="1" kern="1200">
        <a:solidFill>
          <a:schemeClr val="bg1"/>
        </a:solidFill>
        <a:latin typeface="Comic Sans MS" panose="030F0702030302020204" pitchFamily="66" charset="0"/>
        <a:ea typeface="新宋体" panose="0201060903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33"/>
    <a:srgbClr val="FF00FF"/>
    <a:srgbClr val="FF7C80"/>
    <a:srgbClr val="FF6600"/>
    <a:srgbClr val="FF0000"/>
    <a:srgbClr val="C0C0C0"/>
    <a:srgbClr val="99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2895" autoAdjust="0"/>
  </p:normalViewPr>
  <p:slideViewPr>
    <p:cSldViewPr showGuides="1">
      <p:cViewPr varScale="1">
        <p:scale>
          <a:sx n="105" d="100"/>
          <a:sy n="105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2E12B-4283-4ED7-983D-20C4C68915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3776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585FE-FF39-48A5-B7E6-DAEDEABF90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26783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43966-28DA-4F82-BD75-833161783C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0045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4C65E-B578-4F88-87B7-2FD8A91FF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5996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D33CA-4461-4703-8155-0FF803165C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91311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303BD-57E1-4FDF-9771-E3829FC5B6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16563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60331-0914-447B-B8A1-867629FB7C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37001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CB569-A0FF-41FA-AD9A-FB1B3206F5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65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B6F44-ADCA-45CE-9A8A-B7AB3B3CE5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68238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58146-1FB0-44F6-90A0-5ECA3A9379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685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941FC-91B6-4333-BC24-532C92B31B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6314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 typeface="Arial" panose="020B0604020202020204" pitchFamily="34" charset="0"/>
              <a:buNone/>
              <a:defRPr sz="1400" b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71F07B-3E42-4160-B5E1-0EFEACB229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hh\Desktop\M9&#22797;&#20064;&#35838;-&#20613;&#28023;&#21326;2018.5.15\&#21407;&#22768;&#24102;%20-%20&#21451;&#35850;&#22320;&#20037;&#22825;&#38271;_clip.mp3" TargetMode="External"/><Relationship Id="rId5" Type="http://schemas.openxmlformats.org/officeDocument/2006/relationships/image" Target="../media/image3.png"/><Relationship Id="rId4" Type="http://schemas.microsoft.com/office/2007/relationships/media" Target="file:///I:\M9&#22797;&#20064;&#35838;-&#20613;&#28023;&#21326;2018.5.15fu\&#21407;&#22768;&#24102;%20-%20&#21451;&#35850;&#22320;&#20037;&#22825;&#38271;_clip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hh\Desktop\M9&#22797;&#20064;&#35838;-&#20613;&#28023;&#21326;2018.5.15\The%20Best%20Of%20Piano%20-%20Kiss%20The%20Rain%20%5bmqms2%5d.mp3" TargetMode="External"/><Relationship Id="rId6" Type="http://schemas.openxmlformats.org/officeDocument/2006/relationships/image" Target="../media/image3.png"/><Relationship Id="rId5" Type="http://schemas.microsoft.com/office/2007/relationships/media" Target="file:///I:\M9&#22797;&#20064;&#35838;-&#20613;&#28023;&#21326;2018.5.15fu\The%20Best%20Of%20Piano%20-%20Kiss%20The%20Rain%20%5bmqms2%5d.mp3" TargetMode="Externa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media" Target="file:///I:\M9&#22797;&#20064;&#35838;-&#20613;&#28023;&#21326;2018.5.15fu\&#32431;&#38899;&#20048;%20-%20&#35799;&#26391;&#35829;&#25105;&#30340;&#31062;&#22269;&#32972;&#26223;&#38899;&#20048;%20%5bmqms%5d.mp3" TargetMode="External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hh\Desktop\M9&#22797;&#20064;&#35838;-&#20613;&#28023;&#21326;2018.5.15\&#32431;&#38899;&#20048;%20-%20&#35799;&#26391;&#35829;&#25105;&#30340;&#31062;&#22269;&#32972;&#26223;&#38899;&#20048;%20%5bmqms%5d.mp3" TargetMode="Externa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1.jpeg"/><Relationship Id="rId4" Type="http://schemas.openxmlformats.org/officeDocument/2006/relationships/image" Target="../media/image37.jpeg"/><Relationship Id="rId9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file:///I:\M9&#22797;&#20064;&#35838;-&#20613;&#28023;&#21326;2018.5.15fu\&#21407;&#22768;&#24102;%20-%20&#21451;&#35850;&#22320;&#20037;&#22825;&#38271;.mp3" TargetMode="Externa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fhh\Desktop\M9&#22797;&#20064;&#35838;-&#20613;&#28023;&#21326;2018.5.15\&#21407;&#22768;&#24102;%20-%20&#21451;&#35850;&#22320;&#20037;&#22825;&#38271;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taff_1024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975" y="2438400"/>
            <a:ext cx="9324975" cy="477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5802313" y="5440363"/>
            <a:ext cx="41036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</a:rPr>
              <a:t>Teacher: Lucky</a:t>
            </a:r>
          </a:p>
        </p:txBody>
      </p:sp>
      <p:sp>
        <p:nvSpPr>
          <p:cNvPr id="2052" name="WordArt 7"/>
          <p:cNvSpPr>
            <a:spLocks noChangeArrowheads="1" noChangeShapeType="1" noTextEdit="1"/>
          </p:cNvSpPr>
          <p:nvPr/>
        </p:nvSpPr>
        <p:spPr bwMode="auto">
          <a:xfrm>
            <a:off x="1752600" y="1752600"/>
            <a:ext cx="5638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Expressing Wishes</a:t>
            </a:r>
            <a:endParaRPr lang="zh-CN" altLang="en-US" sz="4800" i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1447800" y="4572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5400">
                <a:latin typeface="Times New Roman" panose="02020603050405020304" pitchFamily="18" charset="0"/>
                <a:ea typeface="新宋体" panose="02010609030101010101" pitchFamily="49" charset="-122"/>
              </a:rPr>
              <a:t>Revision of Module9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2 ling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7467600" cy="430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8916"/>
          <p:cNvSpPr txBox="1">
            <a:spLocks noChangeArrowheads="1"/>
          </p:cNvSpPr>
          <p:nvPr/>
        </p:nvSpPr>
        <p:spPr bwMode="auto">
          <a:xfrm>
            <a:off x="1066800" y="762000"/>
            <a:ext cx="7772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latin typeface="Times New Roman" panose="02020603050405020304" pitchFamily="18" charset="0"/>
                <a:ea typeface="新宋体" panose="02010609030101010101" pitchFamily="49" charset="-122"/>
              </a:rPr>
              <a:t>Lingling is writing goodbye letter.</a:t>
            </a:r>
            <a:endParaRPr lang="zh-CN" altLang="en-US" sz="3600">
              <a:latin typeface="Times New Roman" panose="02020603050405020304" pitchFamily="18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4305300" cy="579438"/>
          </a:xfrm>
          <a:solidFill>
            <a:srgbClr val="FFFF00"/>
          </a:solidFill>
        </p:spPr>
        <p:txBody>
          <a:bodyPr wrap="none">
            <a:spAutoFit/>
          </a:bodyPr>
          <a:lstStyle/>
          <a:p>
            <a:pPr algn="l"/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Read and choose T or F</a:t>
            </a:r>
            <a:endParaRPr lang="en-US" altLang="zh-CN" sz="2800" smtClean="0"/>
          </a:p>
        </p:txBody>
      </p:sp>
      <p:sp>
        <p:nvSpPr>
          <p:cNvPr id="12291" name="TextBox 22"/>
          <p:cNvSpPr txBox="1">
            <a:spLocks noChangeArrowheads="1"/>
          </p:cNvSpPr>
          <p:nvPr/>
        </p:nvSpPr>
        <p:spPr bwMode="auto">
          <a:xfrm>
            <a:off x="-252413" y="3948113"/>
            <a:ext cx="9396413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0">
                <a:solidFill>
                  <a:srgbClr val="0033CC"/>
                </a:solidFill>
                <a:latin typeface="Times New Roman" panose="02020603050405020304" pitchFamily="18" charset="0"/>
              </a:rPr>
              <a:t>（   ）</a:t>
            </a:r>
            <a:r>
              <a:rPr lang="en-US" altLang="zh-CN" b="0">
                <a:solidFill>
                  <a:srgbClr val="0033CC"/>
                </a:solidFill>
                <a:latin typeface="Times New Roman" panose="02020603050405020304" pitchFamily="18" charset="0"/>
              </a:rPr>
              <a:t>1. Daming is a naughty but helpful boy.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0">
                <a:solidFill>
                  <a:srgbClr val="0033CC"/>
                </a:solidFill>
                <a:latin typeface="Times New Roman" panose="02020603050405020304" pitchFamily="18" charset="0"/>
              </a:rPr>
              <a:t>（   ）</a:t>
            </a:r>
            <a:r>
              <a:rPr lang="en-US" altLang="zh-CN" b="0">
                <a:solidFill>
                  <a:srgbClr val="0033CC"/>
                </a:solidFill>
                <a:latin typeface="Times New Roman" panose="02020603050405020304" pitchFamily="18" charset="0"/>
              </a:rPr>
              <a:t>2. Daming helped Lingling in music 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0">
                <a:solidFill>
                  <a:srgbClr val="0033CC"/>
                </a:solidFill>
                <a:latin typeface="Times New Roman" panose="02020603050405020304" pitchFamily="18" charset="0"/>
              </a:rPr>
              <a:t>（   ）</a:t>
            </a:r>
            <a:r>
              <a:rPr lang="en-US" altLang="zh-CN" b="0">
                <a:solidFill>
                  <a:srgbClr val="0033CC"/>
                </a:solidFill>
                <a:latin typeface="Times New Roman" panose="02020603050405020304" pitchFamily="18" charset="0"/>
              </a:rPr>
              <a:t>3. Daming brought them lots of </a:t>
            </a:r>
            <a:r>
              <a:rPr lang="en-US" altLang="zh-CN" b="0">
                <a:solidFill>
                  <a:srgbClr val="0000FF"/>
                </a:solidFill>
                <a:latin typeface="Times New Roman" panose="02020603050405020304" pitchFamily="18" charset="0"/>
              </a:rPr>
              <a:t>joy</a:t>
            </a:r>
            <a:r>
              <a:rPr lang="en-US" altLang="zh-CN" b="0">
                <a:solidFill>
                  <a:srgbClr val="0033CC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0">
                <a:solidFill>
                  <a:srgbClr val="0033CC"/>
                </a:solidFill>
                <a:latin typeface="Times New Roman" panose="02020603050405020304" pitchFamily="18" charset="0"/>
              </a:rPr>
              <a:t>（   ）</a:t>
            </a:r>
            <a:r>
              <a:rPr lang="en-US" altLang="zh-CN" b="0">
                <a:solidFill>
                  <a:srgbClr val="0033CC"/>
                </a:solidFill>
                <a:latin typeface="Times New Roman" panose="02020603050405020304" pitchFamily="18" charset="0"/>
              </a:rPr>
              <a:t>4. Lingling says “Good luck for the future and wishing you happiness every day” to Daming!</a:t>
            </a:r>
          </a:p>
        </p:txBody>
      </p:sp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80772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1981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3200400" y="685800"/>
            <a:ext cx="54864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0">
                <a:latin typeface="Comic Sans MS" panose="030F0702030302020204" pitchFamily="66" charset="0"/>
              </a:rPr>
              <a:t>                               </a:t>
            </a:r>
            <a:r>
              <a:rPr lang="en-US" altLang="zh-CN" sz="2400" b="0">
                <a:latin typeface="Comic Sans MS" panose="030F0702030302020204" pitchFamily="66" charset="0"/>
              </a:rPr>
              <a:t>Lingling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0">
                <a:latin typeface="Comic Sans MS" panose="030F0702030302020204" pitchFamily="66" charset="0"/>
              </a:rPr>
              <a:t>                     13 years old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0">
                <a:latin typeface="Comic Sans MS" panose="030F0702030302020204" pitchFamily="66" charset="0"/>
              </a:rPr>
              <a:t>                        China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0">
                <a:latin typeface="Comic Sans MS" panose="030F0702030302020204" pitchFamily="66" charset="0"/>
              </a:rPr>
              <a:t>Dear Daming,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0">
                <a:latin typeface="Comic Sans MS" panose="030F0702030302020204" pitchFamily="66" charset="0"/>
              </a:rPr>
              <a:t>You’re a naughty but lovely boy. You helped me in sport. You brought us lots of </a:t>
            </a:r>
            <a:r>
              <a:rPr lang="en-US" altLang="zh-CN" sz="2400" b="0">
                <a:solidFill>
                  <a:srgbClr val="FF0000"/>
                </a:solidFill>
                <a:latin typeface="Comic Sans MS" panose="030F0702030302020204" pitchFamily="66" charset="0"/>
              </a:rPr>
              <a:t>joy</a:t>
            </a:r>
            <a:r>
              <a:rPr lang="en-US" altLang="zh-CN" sz="2400" b="0">
                <a:latin typeface="Comic Sans MS" panose="030F0702030302020204" pitchFamily="66" charset="0"/>
              </a:rPr>
              <a:t>. Good luck for the future! Wishing you happiness every day!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H="1">
            <a:off x="228600" y="3886200"/>
            <a:ext cx="434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F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 flipH="1">
            <a:off x="52388" y="4419600"/>
            <a:ext cx="7858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  F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8600" y="4921250"/>
            <a:ext cx="414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T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8600" y="5410200"/>
            <a:ext cx="414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0" y="3962400"/>
            <a:ext cx="1155700" cy="57943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lovely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91200" y="4495800"/>
            <a:ext cx="1155700" cy="579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2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sport</a:t>
            </a:r>
          </a:p>
        </p:txBody>
      </p:sp>
      <p:pic>
        <p:nvPicPr>
          <p:cNvPr id="12301" name="Picture 2" descr="H:\best wishes\pictures\good luck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B"/>
              </a:clrFrom>
              <a:clrTo>
                <a:srgbClr val="FE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286500"/>
            <a:ext cx="22669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2"/>
          <p:cNvSpPr txBox="1">
            <a:spLocks noChangeArrowheads="1"/>
          </p:cNvSpPr>
          <p:nvPr/>
        </p:nvSpPr>
        <p:spPr bwMode="auto">
          <a:xfrm>
            <a:off x="152400" y="4219575"/>
            <a:ext cx="89296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0">
                <a:solidFill>
                  <a:srgbClr val="0033CC"/>
                </a:solidFill>
                <a:latin typeface="Calibri" panose="020F0502020204030204" pitchFamily="34" charset="0"/>
              </a:rPr>
              <a:t>2.Daming helped Lingling in sport.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0">
                <a:solidFill>
                  <a:srgbClr val="0033CC"/>
                </a:solidFill>
                <a:latin typeface="Calibri" panose="020F0502020204030204" pitchFamily="34" charset="0"/>
              </a:rPr>
              <a:t>3.Daming brought them lots of </a:t>
            </a: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</a:rPr>
              <a:t>joy</a:t>
            </a:r>
            <a:r>
              <a:rPr lang="en-US" altLang="zh-CN" sz="3600" b="0">
                <a:solidFill>
                  <a:srgbClr val="0033CC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3" name="线形标注 2 12"/>
          <p:cNvSpPr/>
          <p:nvPr/>
        </p:nvSpPr>
        <p:spPr bwMode="auto">
          <a:xfrm>
            <a:off x="304800" y="1219200"/>
            <a:ext cx="6873875" cy="857250"/>
          </a:xfrm>
          <a:prstGeom prst="borderCallout2">
            <a:avLst>
              <a:gd name="adj1" fmla="val 47083"/>
              <a:gd name="adj2" fmla="val 100208"/>
              <a:gd name="adj3" fmla="val 115417"/>
              <a:gd name="adj4" fmla="val 104583"/>
              <a:gd name="adj5" fmla="val 135833"/>
              <a:gd name="adj6" fmla="val 91875"/>
            </a:avLst>
          </a:prstGeom>
          <a:solidFill>
            <a:srgbClr val="9999FF">
              <a:alpha val="25999"/>
            </a:srgbClr>
          </a:solidFill>
          <a:ln w="25400" algn="ctr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" name="线形标注 2 13"/>
          <p:cNvSpPr/>
          <p:nvPr/>
        </p:nvSpPr>
        <p:spPr bwMode="auto">
          <a:xfrm>
            <a:off x="304800" y="2833688"/>
            <a:ext cx="6858000" cy="1204912"/>
          </a:xfrm>
          <a:prstGeom prst="borderCallout2">
            <a:avLst>
              <a:gd name="adj1" fmla="val 59731"/>
              <a:gd name="adj2" fmla="val 100625"/>
              <a:gd name="adj3" fmla="val 112968"/>
              <a:gd name="adj4" fmla="val 103958"/>
              <a:gd name="adj5" fmla="val 127796"/>
              <a:gd name="adj6" fmla="val 90417"/>
            </a:avLst>
          </a:prstGeom>
          <a:solidFill>
            <a:srgbClr val="A3A3E0">
              <a:alpha val="25999"/>
            </a:srgbClr>
          </a:solidFill>
          <a:ln w="25400" algn="ctr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" name="线形标注 2 14"/>
          <p:cNvSpPr/>
          <p:nvPr/>
        </p:nvSpPr>
        <p:spPr bwMode="auto">
          <a:xfrm>
            <a:off x="228600" y="4864100"/>
            <a:ext cx="8637588" cy="1079500"/>
          </a:xfrm>
          <a:prstGeom prst="borderCallout2">
            <a:avLst>
              <a:gd name="adj1" fmla="val 83620"/>
              <a:gd name="adj2" fmla="val 101426"/>
              <a:gd name="adj3" fmla="val 130162"/>
              <a:gd name="adj4" fmla="val 102699"/>
              <a:gd name="adj5" fmla="val 138653"/>
              <a:gd name="adj6" fmla="val 85042"/>
            </a:avLst>
          </a:prstGeom>
          <a:solidFill>
            <a:srgbClr val="A3A3E0">
              <a:alpha val="25000"/>
            </a:srgbClr>
          </a:solidFill>
          <a:ln w="25400" algn="ctr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55962" y="2154224"/>
            <a:ext cx="3551266" cy="584774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Impression</a:t>
            </a:r>
            <a:r>
              <a:rPr lang="zh-CN" altLang="en-US" sz="3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印象</a:t>
            </a:r>
          </a:p>
        </p:txBody>
      </p:sp>
      <p:sp>
        <p:nvSpPr>
          <p:cNvPr id="20" name="矩形 19"/>
          <p:cNvSpPr/>
          <p:nvPr/>
        </p:nvSpPr>
        <p:spPr>
          <a:xfrm>
            <a:off x="3467107" y="4133851"/>
            <a:ext cx="3000396" cy="584774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Memories</a:t>
            </a:r>
            <a:r>
              <a:rPr lang="zh-CN" altLang="en-US" sz="3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回忆</a:t>
            </a:r>
          </a:p>
        </p:txBody>
      </p:sp>
      <p:sp>
        <p:nvSpPr>
          <p:cNvPr id="21" name="矩形 20"/>
          <p:cNvSpPr/>
          <p:nvPr/>
        </p:nvSpPr>
        <p:spPr>
          <a:xfrm>
            <a:off x="4476759" y="6038863"/>
            <a:ext cx="3000396" cy="584775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Wishes</a:t>
            </a:r>
            <a:r>
              <a:rPr lang="zh-CN" altLang="en-US" sz="3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祝愿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152400" y="3702050"/>
            <a:ext cx="7315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b="0">
                <a:solidFill>
                  <a:srgbClr val="0033CC"/>
                </a:solidFill>
                <a:latin typeface="Calibri" panose="020F0502020204030204" pitchFamily="34" charset="0"/>
              </a:rPr>
              <a:t>1.Daming is a naughty but lovely boy.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0" y="5257800"/>
            <a:ext cx="8686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b="0">
                <a:solidFill>
                  <a:srgbClr val="0033CC"/>
                </a:solidFill>
                <a:latin typeface="Calibri" panose="020F0502020204030204" pitchFamily="34" charset="0"/>
              </a:rPr>
              <a:t>4.Lingling says “Good luck for the future and wishing you happiness every day” to Daming!</a:t>
            </a:r>
          </a:p>
        </p:txBody>
      </p:sp>
      <p:sp>
        <p:nvSpPr>
          <p:cNvPr id="13323" name="WordArt 23"/>
          <p:cNvSpPr>
            <a:spLocks noChangeArrowheads="1" noChangeShapeType="1" noTextEdit="1"/>
          </p:cNvSpPr>
          <p:nvPr/>
        </p:nvSpPr>
        <p:spPr bwMode="auto">
          <a:xfrm>
            <a:off x="609600" y="104775"/>
            <a:ext cx="80010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How to write graduation wishes</a:t>
            </a:r>
            <a:endParaRPr lang="zh-CN" altLang="en-US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2514600" y="533400"/>
            <a:ext cx="44196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zh-CN" altLang="en-US" sz="3200" b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怎样写毕业祝福</a:t>
            </a:r>
            <a:r>
              <a:rPr lang="en-US" altLang="zh-CN" sz="3200" b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4.07407E-6 L 0.00833 -0.35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7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-3.33333E-6 L 0.01181 -0.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0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2.22222E-6 L 0.01667 -0.0756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3" grpId="0" animBg="1"/>
      <p:bldP spid="14" grpId="0" animBg="1"/>
      <p:bldP spid="15" grpId="0" animBg="1"/>
      <p:bldP spid="14354" grpId="0"/>
      <p:bldP spid="143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24" name="Group 40"/>
          <p:cNvGraphicFramePr>
            <a:graphicFrameLocks noGrp="1"/>
          </p:cNvGraphicFramePr>
          <p:nvPr/>
        </p:nvGraphicFramePr>
        <p:xfrm>
          <a:off x="0" y="838200"/>
          <a:ext cx="9144000" cy="6345238"/>
        </p:xfrm>
        <a:graphic>
          <a:graphicData uri="http://schemas.openxmlformats.org/drawingml/2006/table">
            <a:tbl>
              <a:tblPr/>
              <a:tblGrid>
                <a:gridCol w="1612900"/>
                <a:gridCol w="1997075"/>
                <a:gridCol w="2657475"/>
                <a:gridCol w="2876550"/>
              </a:tblGrid>
              <a:tr h="1311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自读课文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小组讨论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Impression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（印象）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Memories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（回忆）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Wishes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 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祝愿）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20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E73579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E73579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E73579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613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1640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0"/>
            <a:ext cx="15240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4724400"/>
            <a:ext cx="1524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2" name="AutoShape 26"/>
          <p:cNvSpPr>
            <a:spLocks noChangeArrowheads="1"/>
          </p:cNvSpPr>
          <p:nvPr/>
        </p:nvSpPr>
        <p:spPr bwMode="auto">
          <a:xfrm>
            <a:off x="304800" y="152400"/>
            <a:ext cx="4343400" cy="6096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/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304800" y="228600"/>
            <a:ext cx="441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Times New Roman" panose="02020603050405020304" pitchFamily="18" charset="0"/>
              </a:rPr>
              <a:t>Read and discuss in groups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52600" y="2667000"/>
            <a:ext cx="22860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0000FF"/>
                </a:solidFill>
                <a:latin typeface="Calibri" panose="020F0502020204030204" pitchFamily="34" charset="0"/>
              </a:rPr>
              <a:t>You ’re a wonderful friend!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67138" y="2286000"/>
            <a:ext cx="2786062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0000FF"/>
                </a:solidFill>
                <a:latin typeface="Calibri" panose="020F0502020204030204" pitchFamily="34" charset="0"/>
              </a:rPr>
              <a:t>We had a happy time at school.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b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0000FF"/>
                </a:solidFill>
                <a:latin typeface="Calibri" panose="020F0502020204030204" pitchFamily="34" charset="0"/>
              </a:rPr>
              <a:t>You </a:t>
            </a:r>
            <a:r>
              <a:rPr lang="en-US" altLang="zh-CN" sz="2800">
                <a:solidFill>
                  <a:srgbClr val="FF0000"/>
                </a:solidFill>
                <a:latin typeface="Calibri" panose="020F0502020204030204" pitchFamily="34" charset="0"/>
              </a:rPr>
              <a:t>taught</a:t>
            </a:r>
            <a:endParaRPr lang="en-US" altLang="zh-CN" sz="2800" b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0000FF"/>
                </a:solidFill>
                <a:latin typeface="Calibri" panose="020F0502020204030204" pitchFamily="34" charset="0"/>
              </a:rPr>
              <a:t>me Chinese.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77000" y="2971800"/>
            <a:ext cx="2363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0000FF"/>
                </a:solidFill>
                <a:latin typeface="Calibri" panose="020F0502020204030204" pitchFamily="34" charset="0"/>
              </a:rPr>
              <a:t>I  will miss you.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76400" y="5105400"/>
            <a:ext cx="2286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FF00FF"/>
                </a:solidFill>
                <a:latin typeface="Calibri" panose="020F0502020204030204" pitchFamily="34" charset="0"/>
              </a:rPr>
              <a:t>You’re my best friend.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33800" y="4953000"/>
            <a:ext cx="22860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FF00FF"/>
                </a:solidFill>
                <a:latin typeface="Calibri" panose="020F0502020204030204" pitchFamily="34" charset="0"/>
              </a:rPr>
              <a:t>I will never forget the time together!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43625" y="5334000"/>
            <a:ext cx="3000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solidFill>
                  <a:srgbClr val="FF00FF"/>
                </a:solidFill>
                <a:latin typeface="Calibri" panose="020F0502020204030204" pitchFamily="34" charset="0"/>
              </a:rPr>
              <a:t>Best wishes to you!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838200"/>
            <a:ext cx="8715375" cy="60023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CN" altLang="en-US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     </a:t>
            </a:r>
            <a:r>
              <a:rPr lang="en-US" altLang="zh-CN" sz="3200" b="0" dirty="0" err="1">
                <a:solidFill>
                  <a:srgbClr val="000000"/>
                </a:solidFill>
                <a:latin typeface="Calibri" panose="020F0502020204030204" pitchFamily="34" charset="0"/>
              </a:rPr>
              <a:t>Daming</a:t>
            </a: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is going to say goodbye to his friends and his _______ school soon. They enjoyed their time together. </a:t>
            </a:r>
            <a:r>
              <a:rPr lang="en-US" altLang="zh-CN" sz="3200" b="0" dirty="0" err="1">
                <a:solidFill>
                  <a:srgbClr val="000000"/>
                </a:solidFill>
                <a:latin typeface="Calibri" panose="020F0502020204030204" pitchFamily="34" charset="0"/>
              </a:rPr>
              <a:t>Daming</a:t>
            </a: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wants his friend to write messages in his book. He’ll k______ it f________.</a:t>
            </a:r>
          </a:p>
          <a:p>
            <a:pPr algn="just" eaLnBrk="1" hangingPunct="1">
              <a:defRPr/>
            </a:pP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     </a:t>
            </a:r>
          </a:p>
          <a:p>
            <a:pPr algn="just" eaLnBrk="1" hangingPunct="1">
              <a:defRPr/>
            </a:pP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    His friends think </a:t>
            </a:r>
            <a:r>
              <a:rPr lang="en-US" altLang="zh-CN" sz="3200" b="0" dirty="0" err="1">
                <a:solidFill>
                  <a:srgbClr val="000000"/>
                </a:solidFill>
                <a:latin typeface="Calibri" panose="020F0502020204030204" pitchFamily="34" charset="0"/>
              </a:rPr>
              <a:t>Daming</a:t>
            </a: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is a _________ friend. He is naughty but lovely. He helped them a lot.  He brought them lots of _____.  They will miss him. </a:t>
            </a:r>
          </a:p>
          <a:p>
            <a:pPr algn="just" eaLnBrk="1" hangingPunct="1">
              <a:defRPr/>
            </a:pP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     </a:t>
            </a:r>
          </a:p>
          <a:p>
            <a:pPr algn="just" eaLnBrk="1" hangingPunct="1">
              <a:defRPr/>
            </a:pP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     Look! What a lot of wishes! </a:t>
            </a:r>
            <a:r>
              <a:rPr lang="en-US" altLang="zh-CN" sz="3200" b="0" dirty="0" err="1">
                <a:solidFill>
                  <a:srgbClr val="000000"/>
                </a:solidFill>
                <a:latin typeface="Calibri" panose="020F0502020204030204" pitchFamily="34" charset="0"/>
              </a:rPr>
              <a:t>Daming</a:t>
            </a:r>
            <a:r>
              <a:rPr lang="en-US" altLang="zh-CN" sz="3200" b="0" dirty="0">
                <a:solidFill>
                  <a:srgbClr val="000000"/>
                </a:solidFill>
                <a:latin typeface="Calibri" panose="020F0502020204030204" pitchFamily="34" charset="0"/>
              </a:rPr>
              <a:t>, good ____ for the future! Best _____ to you!  Wishing you _________ every day!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76400" y="1295400"/>
            <a:ext cx="162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primary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53000" y="2286000"/>
            <a:ext cx="77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eep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91200" y="3200400"/>
            <a:ext cx="1966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wonderful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62400" y="4191000"/>
            <a:ext cx="725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joy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001000" y="5181600"/>
            <a:ext cx="9286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luck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6200" y="5638800"/>
            <a:ext cx="1314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wishes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Picture 5" descr="200805241229447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4438" y="6000750"/>
            <a:ext cx="82708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200805241229447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857875"/>
            <a:ext cx="9652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200805241229447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961063"/>
            <a:ext cx="804862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200805241229447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5715000"/>
            <a:ext cx="9652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200805241229447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00" y="5857875"/>
            <a:ext cx="9652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2" descr="H:\best wishes\pictures\t01f98e5077c7ae333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3788" y="0"/>
            <a:ext cx="17002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5" name="AutoShape 18"/>
          <p:cNvSpPr>
            <a:spLocks noChangeArrowheads="1"/>
          </p:cNvSpPr>
          <p:nvPr/>
        </p:nvSpPr>
        <p:spPr bwMode="auto">
          <a:xfrm>
            <a:off x="228600" y="152400"/>
            <a:ext cx="4038600" cy="6096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/>
          </a:p>
        </p:txBody>
      </p:sp>
      <p:sp>
        <p:nvSpPr>
          <p:cNvPr id="15376" name="Text Box 19"/>
          <p:cNvSpPr txBox="1">
            <a:spLocks noChangeArrowheads="1"/>
          </p:cNvSpPr>
          <p:nvPr/>
        </p:nvSpPr>
        <p:spPr bwMode="auto">
          <a:xfrm>
            <a:off x="304800" y="228600"/>
            <a:ext cx="441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Times New Roman" panose="02020603050405020304" pitchFamily="18" charset="0"/>
              </a:rPr>
              <a:t>Read and finish the text</a:t>
            </a:r>
          </a:p>
        </p:txBody>
      </p:sp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757988" y="2286000"/>
            <a:ext cx="1319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orever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304800" y="60960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happiness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6"/>
          <p:cNvSpPr>
            <a:spLocks noChangeArrowheads="1"/>
          </p:cNvSpPr>
          <p:nvPr/>
        </p:nvSpPr>
        <p:spPr bwMode="auto">
          <a:xfrm>
            <a:off x="4800600" y="76200"/>
            <a:ext cx="3352800" cy="6096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/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4724400" y="90488"/>
            <a:ext cx="441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Times New Roman" panose="02020603050405020304" pitchFamily="18" charset="0"/>
              </a:rPr>
              <a:t>  Read and answer</a:t>
            </a:r>
          </a:p>
        </p:txBody>
      </p:sp>
      <p:pic>
        <p:nvPicPr>
          <p:cNvPr id="16388" name="Picture 7" descr="7979343_142042063323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228600" y="1371600"/>
            <a:ext cx="4648200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>
                <a:latin typeface="Calibri" panose="020F0502020204030204" pitchFamily="34" charset="0"/>
              </a:rPr>
              <a:t> Dear  Daming,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latin typeface="Calibri" panose="020F0502020204030204" pitchFamily="34" charset="0"/>
              </a:rPr>
              <a:t>You are a helpful boy. You taught me Chinese. I enjoyed our time together. You’re 12 years old today. Happy birthday! Wishing you happy ,health(</a:t>
            </a:r>
            <a:r>
              <a:rPr lang="zh-CN" altLang="en-US" sz="2800" b="0">
                <a:latin typeface="Calibri" panose="020F0502020204030204" pitchFamily="34" charset="0"/>
              </a:rPr>
              <a:t>健康</a:t>
            </a:r>
            <a:r>
              <a:rPr lang="en-US" altLang="zh-CN" sz="2800" b="0">
                <a:latin typeface="Calibri" panose="020F0502020204030204" pitchFamily="34" charset="0"/>
              </a:rPr>
              <a:t>) and lucky! May(</a:t>
            </a:r>
            <a:r>
              <a:rPr lang="zh-CN" altLang="en-US" sz="2800" b="0">
                <a:latin typeface="Calibri" panose="020F0502020204030204" pitchFamily="34" charset="0"/>
              </a:rPr>
              <a:t>祝</a:t>
            </a:r>
            <a:r>
              <a:rPr lang="en-US" altLang="zh-CN" sz="2800" b="0">
                <a:latin typeface="Calibri" panose="020F0502020204030204" pitchFamily="34" charset="0"/>
              </a:rPr>
              <a:t>,</a:t>
            </a:r>
            <a:r>
              <a:rPr lang="zh-CN" altLang="en-US" sz="2800" b="0">
                <a:latin typeface="Calibri" panose="020F0502020204030204" pitchFamily="34" charset="0"/>
              </a:rPr>
              <a:t>愿</a:t>
            </a:r>
            <a:r>
              <a:rPr lang="en-US" altLang="zh-CN" sz="2800" b="0">
                <a:latin typeface="Calibri" panose="020F0502020204030204" pitchFamily="34" charset="0"/>
              </a:rPr>
              <a:t>) all your wishes come true!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latin typeface="Calibri" panose="020F0502020204030204" pitchFamily="34" charset="0"/>
              </a:rPr>
              <a:t>  Best,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>
                <a:latin typeface="Calibri" panose="020F0502020204030204" pitchFamily="34" charset="0"/>
              </a:rPr>
              <a:t>  Simon</a:t>
            </a:r>
          </a:p>
        </p:txBody>
      </p:sp>
      <p:sp>
        <p:nvSpPr>
          <p:cNvPr id="16390" name="文本框 1"/>
          <p:cNvSpPr txBox="1">
            <a:spLocks noChangeArrowheads="1"/>
          </p:cNvSpPr>
          <p:nvPr/>
        </p:nvSpPr>
        <p:spPr bwMode="auto">
          <a:xfrm>
            <a:off x="4572000" y="762000"/>
            <a:ext cx="42989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 1. Is Daming a helpful boy?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latin typeface="Calibri" panose="020F0502020204030204" pitchFamily="34" charset="0"/>
              </a:rPr>
              <a:t>___________________________</a:t>
            </a:r>
          </a:p>
        </p:txBody>
      </p:sp>
      <p:sp>
        <p:nvSpPr>
          <p:cNvPr id="16391" name="文本框 2"/>
          <p:cNvSpPr txBox="1">
            <a:spLocks noChangeArrowheads="1"/>
          </p:cNvSpPr>
          <p:nvPr/>
        </p:nvSpPr>
        <p:spPr bwMode="auto">
          <a:xfrm>
            <a:off x="4487863" y="1828800"/>
            <a:ext cx="48085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  2. What did Daming teach Simon?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latin typeface="Calibri" panose="020F0502020204030204" pitchFamily="34" charset="0"/>
              </a:rPr>
              <a:t>___________________________ </a:t>
            </a:r>
          </a:p>
        </p:txBody>
      </p:sp>
      <p:sp>
        <p:nvSpPr>
          <p:cNvPr id="16392" name="文本框 3"/>
          <p:cNvSpPr txBox="1">
            <a:spLocks noChangeArrowheads="1"/>
          </p:cNvSpPr>
          <p:nvPr/>
        </p:nvSpPr>
        <p:spPr bwMode="auto">
          <a:xfrm>
            <a:off x="4648200" y="2971800"/>
            <a:ext cx="42989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 3. How old is Daming?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latin typeface="Calibri" panose="020F0502020204030204" pitchFamily="34" charset="0"/>
              </a:rPr>
              <a:t>___________________________</a:t>
            </a:r>
          </a:p>
        </p:txBody>
      </p:sp>
      <p:sp>
        <p:nvSpPr>
          <p:cNvPr id="16393" name="文本框 4"/>
          <p:cNvSpPr txBox="1">
            <a:spLocks noChangeArrowheads="1"/>
          </p:cNvSpPr>
          <p:nvPr/>
        </p:nvSpPr>
        <p:spPr bwMode="auto">
          <a:xfrm>
            <a:off x="4724400" y="4114800"/>
            <a:ext cx="4298950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 startAt="4"/>
            </a:pP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What best wishes are from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sym typeface="+mn-ea"/>
              </a:rPr>
              <a:t>Simon?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latin typeface="Calibri" panose="020F0502020204030204" pitchFamily="34" charset="0"/>
              </a:rPr>
              <a:t>___________________________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latin typeface="Calibri" panose="020F0502020204030204" pitchFamily="34" charset="0"/>
              </a:rPr>
              <a:t>___________________________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latin typeface="Calibri" panose="020F0502020204030204" pitchFamily="34" charset="0"/>
              </a:rPr>
              <a:t>___________________________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768850" y="1219200"/>
            <a:ext cx="4375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</a:rPr>
              <a:t> Yes, he is.</a:t>
            </a:r>
          </a:p>
        </p:txBody>
      </p:sp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4768850" y="2286000"/>
            <a:ext cx="4375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</a:rPr>
              <a:t> He taught Simon Chinese.</a:t>
            </a: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4768850" y="3429000"/>
            <a:ext cx="4375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</a:rPr>
              <a:t>  He is 12 years old.</a:t>
            </a:r>
          </a:p>
        </p:txBody>
      </p: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4768850" y="4876800"/>
            <a:ext cx="4375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  <a:latin typeface="Calibri" panose="020F0502020204030204" pitchFamily="34" charset="0"/>
              </a:rPr>
              <a:t>Happy birthday!</a:t>
            </a: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5" name="文本框 10"/>
          <p:cNvSpPr txBox="1">
            <a:spLocks noChangeArrowheads="1"/>
          </p:cNvSpPr>
          <p:nvPr/>
        </p:nvSpPr>
        <p:spPr bwMode="auto">
          <a:xfrm>
            <a:off x="4648200" y="5486400"/>
            <a:ext cx="4572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0000FF"/>
                </a:solidFill>
                <a:latin typeface="Calibri" panose="020F0502020204030204" pitchFamily="34" charset="0"/>
              </a:rPr>
              <a:t>Wishing you happy, health and lucky!</a:t>
            </a: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4768850" y="6096000"/>
            <a:ext cx="4375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</a:rPr>
              <a:t>May all your wishes come true! 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81000" y="2286000"/>
            <a:ext cx="29718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505200" y="2286000"/>
            <a:ext cx="838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6"/>
          <p:cNvCxnSpPr/>
          <p:nvPr/>
        </p:nvCxnSpPr>
        <p:spPr>
          <a:xfrm>
            <a:off x="381000" y="2743200"/>
            <a:ext cx="25908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95600" y="3124200"/>
            <a:ext cx="1447800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7"/>
          <p:cNvCxnSpPr/>
          <p:nvPr/>
        </p:nvCxnSpPr>
        <p:spPr>
          <a:xfrm flipV="1">
            <a:off x="381000" y="3581400"/>
            <a:ext cx="2133600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43200" y="3581400"/>
            <a:ext cx="1371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8"/>
          <p:cNvCxnSpPr/>
          <p:nvPr/>
        </p:nvCxnSpPr>
        <p:spPr>
          <a:xfrm>
            <a:off x="381000" y="4038600"/>
            <a:ext cx="1295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8"/>
          <p:cNvCxnSpPr/>
          <p:nvPr/>
        </p:nvCxnSpPr>
        <p:spPr>
          <a:xfrm>
            <a:off x="381000" y="4419600"/>
            <a:ext cx="4267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8"/>
          <p:cNvCxnSpPr/>
          <p:nvPr/>
        </p:nvCxnSpPr>
        <p:spPr>
          <a:xfrm>
            <a:off x="381000" y="4876800"/>
            <a:ext cx="381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"/>
          <p:cNvCxnSpPr/>
          <p:nvPr/>
        </p:nvCxnSpPr>
        <p:spPr>
          <a:xfrm>
            <a:off x="304800" y="5334000"/>
            <a:ext cx="1600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"/>
          <p:cNvCxnSpPr/>
          <p:nvPr/>
        </p:nvCxnSpPr>
        <p:spPr>
          <a:xfrm>
            <a:off x="1828800" y="4038600"/>
            <a:ext cx="1905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istrator\application data\360se6\User Data\temp\160656l0w1aqaztwo6a06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204788" y="0"/>
            <a:ext cx="8756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0">
                <a:solidFill>
                  <a:schemeClr val="bg1"/>
                </a:solidFill>
                <a:latin typeface="Calibri" panose="020F0502020204030204" pitchFamily="34" charset="0"/>
              </a:rPr>
              <a:t>Dear children, let me catch a star for you!</a:t>
            </a:r>
          </a:p>
        </p:txBody>
      </p:sp>
      <p:sp>
        <p:nvSpPr>
          <p:cNvPr id="17413" name="TextBox 57"/>
          <p:cNvSpPr txBox="1">
            <a:spLocks noChangeArrowheads="1"/>
          </p:cNvSpPr>
          <p:nvPr/>
        </p:nvSpPr>
        <p:spPr bwMode="auto">
          <a:xfrm>
            <a:off x="381000" y="2743200"/>
            <a:ext cx="853440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Tips</a:t>
            </a:r>
            <a:r>
              <a:rPr lang="zh-CN" altLang="en-US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：</a:t>
            </a:r>
            <a:endParaRPr lang="en-US" altLang="zh-CN">
              <a:solidFill>
                <a:schemeClr val="bg1"/>
              </a:solidFill>
              <a:latin typeface="Comic Sans MS" panose="030F0702030302020204" pitchFamily="66" charset="0"/>
              <a:ea typeface="新宋体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1. </a:t>
            </a:r>
            <a:r>
              <a:rPr lang="zh-CN" altLang="en-US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小组为单位，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用星星上的单词说一句话</a:t>
            </a:r>
            <a:endParaRPr lang="en-US" altLang="zh-CN">
              <a:solidFill>
                <a:srgbClr val="FF0000"/>
              </a:solidFill>
              <a:latin typeface="Comic Sans MS" panose="030F0702030302020204" pitchFamily="66" charset="0"/>
              <a:ea typeface="新宋体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2. </a:t>
            </a:r>
            <a:r>
              <a:rPr lang="zh-CN" altLang="en-US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同一个大组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接龙说句子</a:t>
            </a:r>
            <a:r>
              <a:rPr lang="zh-CN" altLang="en-US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，但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不能重复</a:t>
            </a:r>
            <a:endParaRPr lang="en-US" altLang="zh-CN">
              <a:solidFill>
                <a:srgbClr val="FF0000"/>
              </a:solidFill>
              <a:latin typeface="Comic Sans MS" panose="030F0702030302020204" pitchFamily="66" charset="0"/>
              <a:ea typeface="新宋体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3. </a:t>
            </a:r>
            <a:r>
              <a:rPr lang="zh-CN" altLang="en-US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小组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讨论时间</a:t>
            </a:r>
            <a:r>
              <a:rPr lang="en-US" altLang="zh-CN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分钟</a:t>
            </a:r>
            <a:r>
              <a:rPr lang="zh-CN" altLang="en-US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，各组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比赛时间</a:t>
            </a:r>
            <a:r>
              <a:rPr lang="en-US" altLang="zh-CN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30</a:t>
            </a:r>
            <a:r>
              <a:rPr lang="zh-CN" altLang="en-US">
                <a:solidFill>
                  <a:srgbClr val="FF0000"/>
                </a:solidFill>
                <a:latin typeface="Comic Sans MS" panose="030F0702030302020204" pitchFamily="66" charset="0"/>
                <a:ea typeface="新宋体" panose="02010609030101010101" pitchFamily="49" charset="-122"/>
              </a:rPr>
              <a:t>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istrator\application data\360se6\User Data\temp\160656l0w1aqaztwo6a06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76200" y="0"/>
            <a:ext cx="8756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0">
                <a:solidFill>
                  <a:schemeClr val="bg1"/>
                </a:solidFill>
                <a:latin typeface="Calibri" panose="020F0502020204030204" pitchFamily="34" charset="0"/>
              </a:rPr>
              <a:t>Dear children, let me catch a star for you!</a:t>
            </a: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 rot="-813472">
            <a:off x="2362200" y="457200"/>
            <a:ext cx="1981200" cy="1550988"/>
            <a:chOff x="1344" y="624"/>
            <a:chExt cx="1248" cy="1170"/>
          </a:xfrm>
        </p:grpSpPr>
        <p:pic>
          <p:nvPicPr>
            <p:cNvPr id="1849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624"/>
              <a:ext cx="1248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94" name="矩形 42"/>
            <p:cNvSpPr>
              <a:spLocks noChangeArrowheads="1"/>
            </p:cNvSpPr>
            <p:nvPr/>
          </p:nvSpPr>
          <p:spPr bwMode="auto">
            <a:xfrm>
              <a:off x="1583" y="1007"/>
              <a:ext cx="77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helpful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58"/>
          <p:cNvGrpSpPr>
            <a:grpSpLocks/>
          </p:cNvGrpSpPr>
          <p:nvPr/>
        </p:nvGrpSpPr>
        <p:grpSpPr bwMode="auto">
          <a:xfrm rot="-514455">
            <a:off x="3962400" y="609600"/>
            <a:ext cx="1905000" cy="1447800"/>
            <a:chOff x="2928" y="528"/>
            <a:chExt cx="1200" cy="1165"/>
          </a:xfrm>
        </p:grpSpPr>
        <p:pic>
          <p:nvPicPr>
            <p:cNvPr id="18491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528"/>
              <a:ext cx="1200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92" name="矩形 43"/>
            <p:cNvSpPr>
              <a:spLocks noChangeArrowheads="1"/>
            </p:cNvSpPr>
            <p:nvPr/>
          </p:nvSpPr>
          <p:spPr bwMode="auto">
            <a:xfrm>
              <a:off x="3168" y="913"/>
              <a:ext cx="801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sweet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59"/>
          <p:cNvGrpSpPr>
            <a:grpSpLocks/>
          </p:cNvGrpSpPr>
          <p:nvPr/>
        </p:nvGrpSpPr>
        <p:grpSpPr bwMode="auto">
          <a:xfrm rot="618580">
            <a:off x="6324600" y="381000"/>
            <a:ext cx="2514600" cy="1614488"/>
            <a:chOff x="4176" y="480"/>
            <a:chExt cx="1584" cy="1200"/>
          </a:xfrm>
        </p:grpSpPr>
        <p:pic>
          <p:nvPicPr>
            <p:cNvPr id="18489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480"/>
              <a:ext cx="1584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90" name="矩形 47"/>
            <p:cNvSpPr>
              <a:spLocks noChangeArrowheads="1"/>
            </p:cNvSpPr>
            <p:nvPr/>
          </p:nvSpPr>
          <p:spPr bwMode="auto">
            <a:xfrm>
              <a:off x="4415" y="861"/>
              <a:ext cx="1082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wonderful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56"/>
          <p:cNvGrpSpPr>
            <a:grpSpLocks/>
          </p:cNvGrpSpPr>
          <p:nvPr/>
        </p:nvGrpSpPr>
        <p:grpSpPr bwMode="auto">
          <a:xfrm>
            <a:off x="609600" y="533400"/>
            <a:ext cx="2209800" cy="1447800"/>
            <a:chOff x="0" y="432"/>
            <a:chExt cx="1392" cy="1056"/>
          </a:xfrm>
        </p:grpSpPr>
        <p:pic>
          <p:nvPicPr>
            <p:cNvPr id="18487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2"/>
              <a:ext cx="139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8" name="矩形 49"/>
            <p:cNvSpPr>
              <a:spLocks noChangeArrowheads="1"/>
            </p:cNvSpPr>
            <p:nvPr/>
          </p:nvSpPr>
          <p:spPr bwMode="auto">
            <a:xfrm>
              <a:off x="192" y="710"/>
              <a:ext cx="959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beautiful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Group 62"/>
          <p:cNvGrpSpPr>
            <a:grpSpLocks/>
          </p:cNvGrpSpPr>
          <p:nvPr/>
        </p:nvGrpSpPr>
        <p:grpSpPr bwMode="auto">
          <a:xfrm rot="-150567">
            <a:off x="2133600" y="2209800"/>
            <a:ext cx="2322513" cy="1547813"/>
            <a:chOff x="1200" y="1824"/>
            <a:chExt cx="1584" cy="1139"/>
          </a:xfrm>
        </p:grpSpPr>
        <p:pic>
          <p:nvPicPr>
            <p:cNvPr id="18485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11195">
              <a:off x="1200" y="1824"/>
              <a:ext cx="1584" cy="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6" name="矩形 49"/>
            <p:cNvSpPr>
              <a:spLocks noChangeArrowheads="1"/>
            </p:cNvSpPr>
            <p:nvPr/>
          </p:nvSpPr>
          <p:spPr bwMode="auto">
            <a:xfrm rot="-523157">
              <a:off x="1513" y="2092"/>
              <a:ext cx="986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brought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 joy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Group 61"/>
          <p:cNvGrpSpPr>
            <a:grpSpLocks/>
          </p:cNvGrpSpPr>
          <p:nvPr/>
        </p:nvGrpSpPr>
        <p:grpSpPr bwMode="auto">
          <a:xfrm rot="540548">
            <a:off x="228600" y="1981200"/>
            <a:ext cx="2284413" cy="1757363"/>
            <a:chOff x="0" y="1729"/>
            <a:chExt cx="1439" cy="1107"/>
          </a:xfrm>
        </p:grpSpPr>
        <p:pic>
          <p:nvPicPr>
            <p:cNvPr id="1848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21483">
              <a:off x="0" y="1729"/>
              <a:ext cx="1439" cy="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4" name="矩形 49"/>
            <p:cNvSpPr>
              <a:spLocks noChangeArrowheads="1"/>
            </p:cNvSpPr>
            <p:nvPr/>
          </p:nvSpPr>
          <p:spPr bwMode="auto">
            <a:xfrm>
              <a:off x="144" y="2064"/>
              <a:ext cx="110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taught me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 to read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8" name="Group 66"/>
          <p:cNvGrpSpPr>
            <a:grpSpLocks/>
          </p:cNvGrpSpPr>
          <p:nvPr/>
        </p:nvGrpSpPr>
        <p:grpSpPr bwMode="auto">
          <a:xfrm>
            <a:off x="0" y="5410200"/>
            <a:ext cx="1981200" cy="1371600"/>
            <a:chOff x="336" y="2928"/>
            <a:chExt cx="2160" cy="1392"/>
          </a:xfrm>
        </p:grpSpPr>
        <p:pic>
          <p:nvPicPr>
            <p:cNvPr id="18481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47030">
              <a:off x="336" y="2928"/>
              <a:ext cx="216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2" name="矩形 49"/>
            <p:cNvSpPr>
              <a:spLocks noChangeArrowheads="1"/>
            </p:cNvSpPr>
            <p:nvPr/>
          </p:nvSpPr>
          <p:spPr bwMode="auto">
            <a:xfrm>
              <a:off x="961" y="3360"/>
              <a:ext cx="1151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miss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Group 65"/>
          <p:cNvGrpSpPr>
            <a:grpSpLocks/>
          </p:cNvGrpSpPr>
          <p:nvPr/>
        </p:nvGrpSpPr>
        <p:grpSpPr bwMode="auto">
          <a:xfrm rot="230238">
            <a:off x="6629400" y="1981200"/>
            <a:ext cx="2286000" cy="1812925"/>
            <a:chOff x="4320" y="1680"/>
            <a:chExt cx="1440" cy="1142"/>
          </a:xfrm>
        </p:grpSpPr>
        <p:pic>
          <p:nvPicPr>
            <p:cNvPr id="18479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33017">
              <a:off x="4320" y="1680"/>
              <a:ext cx="1440" cy="1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0" name="矩形 49"/>
            <p:cNvSpPr>
              <a:spLocks noChangeArrowheads="1"/>
            </p:cNvSpPr>
            <p:nvPr/>
          </p:nvSpPr>
          <p:spPr bwMode="auto">
            <a:xfrm>
              <a:off x="4608" y="2016"/>
              <a:ext cx="1152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cooked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for me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64"/>
          <p:cNvGrpSpPr>
            <a:grpSpLocks/>
          </p:cNvGrpSpPr>
          <p:nvPr/>
        </p:nvGrpSpPr>
        <p:grpSpPr bwMode="auto">
          <a:xfrm rot="-401899">
            <a:off x="4724400" y="1676400"/>
            <a:ext cx="2286000" cy="1828800"/>
            <a:chOff x="3216" y="1824"/>
            <a:chExt cx="1440" cy="1152"/>
          </a:xfrm>
        </p:grpSpPr>
        <p:pic>
          <p:nvPicPr>
            <p:cNvPr id="18477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346193">
              <a:off x="3216" y="1824"/>
              <a:ext cx="139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8" name="矩形 49"/>
            <p:cNvSpPr>
              <a:spLocks noChangeArrowheads="1"/>
            </p:cNvSpPr>
            <p:nvPr/>
          </p:nvSpPr>
          <p:spPr bwMode="auto">
            <a:xfrm>
              <a:off x="3504" y="2160"/>
              <a:ext cx="1152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nerver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forget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Group 66"/>
          <p:cNvGrpSpPr>
            <a:grpSpLocks/>
          </p:cNvGrpSpPr>
          <p:nvPr/>
        </p:nvGrpSpPr>
        <p:grpSpPr bwMode="auto">
          <a:xfrm rot="-214176">
            <a:off x="1600200" y="5180013"/>
            <a:ext cx="2133600" cy="1677987"/>
            <a:chOff x="336" y="2928"/>
            <a:chExt cx="2160" cy="1633"/>
          </a:xfrm>
        </p:grpSpPr>
        <p:pic>
          <p:nvPicPr>
            <p:cNvPr id="18475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47030">
              <a:off x="336" y="2928"/>
              <a:ext cx="216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6" name="矩形 49"/>
            <p:cNvSpPr>
              <a:spLocks noChangeArrowheads="1"/>
            </p:cNvSpPr>
            <p:nvPr/>
          </p:nvSpPr>
          <p:spPr bwMode="auto">
            <a:xfrm>
              <a:off x="1030" y="3225"/>
              <a:ext cx="1153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Good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luck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 66"/>
          <p:cNvGrpSpPr>
            <a:grpSpLocks/>
          </p:cNvGrpSpPr>
          <p:nvPr/>
        </p:nvGrpSpPr>
        <p:grpSpPr bwMode="auto">
          <a:xfrm rot="245884">
            <a:off x="3276600" y="5334000"/>
            <a:ext cx="1981200" cy="1371600"/>
            <a:chOff x="336" y="2928"/>
            <a:chExt cx="2160" cy="1392"/>
          </a:xfrm>
        </p:grpSpPr>
        <p:pic>
          <p:nvPicPr>
            <p:cNvPr id="1847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47030">
              <a:off x="336" y="2928"/>
              <a:ext cx="216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4" name="矩形 49"/>
            <p:cNvSpPr>
              <a:spLocks noChangeArrowheads="1"/>
            </p:cNvSpPr>
            <p:nvPr/>
          </p:nvSpPr>
          <p:spPr bwMode="auto">
            <a:xfrm>
              <a:off x="807" y="3336"/>
              <a:ext cx="131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health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3" name="Group 61"/>
          <p:cNvGrpSpPr>
            <a:grpSpLocks/>
          </p:cNvGrpSpPr>
          <p:nvPr/>
        </p:nvGrpSpPr>
        <p:grpSpPr bwMode="auto">
          <a:xfrm rot="-980728">
            <a:off x="0" y="3810000"/>
            <a:ext cx="1944688" cy="1489075"/>
            <a:chOff x="-25" y="1682"/>
            <a:chExt cx="1439" cy="1107"/>
          </a:xfrm>
        </p:grpSpPr>
        <p:pic>
          <p:nvPicPr>
            <p:cNvPr id="18471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21483">
              <a:off x="-25" y="1682"/>
              <a:ext cx="1439" cy="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2" name="矩形 49"/>
            <p:cNvSpPr>
              <a:spLocks noChangeArrowheads="1"/>
            </p:cNvSpPr>
            <p:nvPr/>
          </p:nvSpPr>
          <p:spPr bwMode="auto">
            <a:xfrm>
              <a:off x="275" y="1931"/>
              <a:ext cx="1103" cy="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enjoyed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time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Group 61"/>
          <p:cNvGrpSpPr>
            <a:grpSpLocks/>
          </p:cNvGrpSpPr>
          <p:nvPr/>
        </p:nvGrpSpPr>
        <p:grpSpPr bwMode="auto">
          <a:xfrm rot="310863">
            <a:off x="1600200" y="3810000"/>
            <a:ext cx="1944688" cy="1487488"/>
            <a:chOff x="-25" y="1682"/>
            <a:chExt cx="1439" cy="1107"/>
          </a:xfrm>
        </p:grpSpPr>
        <p:pic>
          <p:nvPicPr>
            <p:cNvPr id="18469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21483">
              <a:off x="-25" y="1682"/>
              <a:ext cx="1439" cy="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0" name="矩形 49"/>
            <p:cNvSpPr>
              <a:spLocks noChangeArrowheads="1"/>
            </p:cNvSpPr>
            <p:nvPr/>
          </p:nvSpPr>
          <p:spPr bwMode="auto">
            <a:xfrm>
              <a:off x="278" y="1989"/>
              <a:ext cx="110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helped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 me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组合 59"/>
          <p:cNvGrpSpPr>
            <a:grpSpLocks/>
          </p:cNvGrpSpPr>
          <p:nvPr/>
        </p:nvGrpSpPr>
        <p:grpSpPr bwMode="auto">
          <a:xfrm rot="-236573">
            <a:off x="6248400" y="3429000"/>
            <a:ext cx="2286000" cy="1620838"/>
            <a:chOff x="5484813" y="3548063"/>
            <a:chExt cx="1944687" cy="1489075"/>
          </a:xfrm>
        </p:grpSpPr>
        <p:grpSp>
          <p:nvGrpSpPr>
            <p:cNvPr id="18465" name="Group 61"/>
            <p:cNvGrpSpPr>
              <a:grpSpLocks/>
            </p:cNvGrpSpPr>
            <p:nvPr/>
          </p:nvGrpSpPr>
          <p:grpSpPr bwMode="auto">
            <a:xfrm rot="1539154">
              <a:off x="5484813" y="3548063"/>
              <a:ext cx="1944687" cy="1489075"/>
              <a:chOff x="-25" y="1682"/>
              <a:chExt cx="1439" cy="1107"/>
            </a:xfrm>
          </p:grpSpPr>
          <p:pic>
            <p:nvPicPr>
              <p:cNvPr id="18467" name="Picture 5" descr="2008052412294475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21483">
                <a:off x="-25" y="1682"/>
                <a:ext cx="1439" cy="1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8" name="矩形 49"/>
              <p:cNvSpPr>
                <a:spLocks noChangeArrowheads="1"/>
              </p:cNvSpPr>
              <p:nvPr/>
            </p:nvSpPr>
            <p:spPr bwMode="auto">
              <a:xfrm>
                <a:off x="273" y="2088"/>
                <a:ext cx="1103" cy="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  </a:t>
                </a:r>
              </a:p>
            </p:txBody>
          </p:sp>
        </p:grpSp>
        <p:sp>
          <p:nvSpPr>
            <p:cNvPr id="18466" name="TextBox 58"/>
            <p:cNvSpPr txBox="1">
              <a:spLocks noChangeArrowheads="1"/>
            </p:cNvSpPr>
            <p:nvPr/>
          </p:nvSpPr>
          <p:spPr bwMode="auto">
            <a:xfrm rot="631595">
              <a:off x="5981440" y="4112482"/>
              <a:ext cx="990640" cy="47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  Keep</a:t>
              </a:r>
              <a:endParaRPr lang="zh-CN" altLang="en-US" sz="2800">
                <a:latin typeface="Calibri" panose="020F0502020204030204" pitchFamily="34" charset="0"/>
                <a:ea typeface="新宋体" panose="02010609030101010101" pitchFamily="49" charset="-122"/>
              </a:endParaRPr>
            </a:p>
          </p:txBody>
        </p:sp>
      </p:grpSp>
      <p:grpSp>
        <p:nvGrpSpPr>
          <p:cNvPr id="17" name="组合 61"/>
          <p:cNvGrpSpPr>
            <a:grpSpLocks/>
          </p:cNvGrpSpPr>
          <p:nvPr/>
        </p:nvGrpSpPr>
        <p:grpSpPr bwMode="auto">
          <a:xfrm rot="-343837">
            <a:off x="4572000" y="4724400"/>
            <a:ext cx="2290763" cy="1746250"/>
            <a:chOff x="4418655" y="4953047"/>
            <a:chExt cx="2290763" cy="1746250"/>
          </a:xfrm>
        </p:grpSpPr>
        <p:pic>
          <p:nvPicPr>
            <p:cNvPr id="1846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374855">
              <a:off x="4418655" y="4953047"/>
              <a:ext cx="2290763" cy="174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4" name="TextBox 60"/>
            <p:cNvSpPr txBox="1">
              <a:spLocks noChangeArrowheads="1"/>
            </p:cNvSpPr>
            <p:nvPr/>
          </p:nvSpPr>
          <p:spPr bwMode="auto">
            <a:xfrm>
              <a:off x="4953643" y="5640435"/>
              <a:ext cx="1295400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1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  best</a:t>
              </a:r>
            </a:p>
            <a:p>
              <a:pPr eaLnBrk="1" hangingPunct="1">
                <a:lnSpc>
                  <a:spcPts val="11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wishes</a:t>
              </a:r>
              <a:endParaRPr lang="zh-CN" altLang="en-US" sz="2800">
                <a:latin typeface="Calibri" panose="020F0502020204030204" pitchFamily="34" charset="0"/>
                <a:ea typeface="新宋体" panose="02010609030101010101" pitchFamily="49" charset="-122"/>
              </a:endParaRPr>
            </a:p>
          </p:txBody>
        </p:sp>
      </p:grpSp>
      <p:grpSp>
        <p:nvGrpSpPr>
          <p:cNvPr id="18" name="组合 63"/>
          <p:cNvGrpSpPr>
            <a:grpSpLocks/>
          </p:cNvGrpSpPr>
          <p:nvPr/>
        </p:nvGrpSpPr>
        <p:grpSpPr bwMode="auto">
          <a:xfrm rot="-1755264">
            <a:off x="6172200" y="4953000"/>
            <a:ext cx="2819400" cy="1676400"/>
            <a:chOff x="6019800" y="4836681"/>
            <a:chExt cx="2971800" cy="1752600"/>
          </a:xfrm>
        </p:grpSpPr>
        <p:pic>
          <p:nvPicPr>
            <p:cNvPr id="18461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716372">
              <a:off x="6019800" y="4836681"/>
              <a:ext cx="2971800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TextBox 62"/>
            <p:cNvSpPr txBox="1">
              <a:spLocks noChangeArrowheads="1"/>
            </p:cNvSpPr>
            <p:nvPr/>
          </p:nvSpPr>
          <p:spPr bwMode="auto">
            <a:xfrm rot="1021769">
              <a:off x="6548566" y="5341217"/>
              <a:ext cx="1931001" cy="54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 happiness</a:t>
              </a:r>
              <a:endParaRPr lang="zh-CN" altLang="en-US" sz="2800">
                <a:latin typeface="Calibri" panose="020F0502020204030204" pitchFamily="34" charset="0"/>
                <a:ea typeface="新宋体" panose="02010609030101010101" pitchFamily="49" charset="-122"/>
              </a:endParaRPr>
            </a:p>
          </p:txBody>
        </p:sp>
      </p:grpSp>
      <p:grpSp>
        <p:nvGrpSpPr>
          <p:cNvPr id="18452" name="Group 97"/>
          <p:cNvGrpSpPr>
            <a:grpSpLocks/>
          </p:cNvGrpSpPr>
          <p:nvPr/>
        </p:nvGrpSpPr>
        <p:grpSpPr bwMode="auto">
          <a:xfrm>
            <a:off x="8748713" y="379413"/>
            <a:ext cx="395287" cy="6478587"/>
            <a:chOff x="0" y="0"/>
            <a:chExt cx="182" cy="3657"/>
          </a:xfrm>
        </p:grpSpPr>
        <p:sp>
          <p:nvSpPr>
            <p:cNvPr id="18459" name="Rectangle 10"/>
            <p:cNvSpPr>
              <a:spLocks noChangeArrowheads="1"/>
            </p:cNvSpPr>
            <p:nvPr/>
          </p:nvSpPr>
          <p:spPr bwMode="auto">
            <a:xfrm>
              <a:off x="0" y="46"/>
              <a:ext cx="182" cy="361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390" tIns="45696" rIns="91390" bIns="45696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 sz="4400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endParaRPr>
            </a:p>
          </p:txBody>
        </p:sp>
        <p:sp>
          <p:nvSpPr>
            <p:cNvPr id="18460" name="Oval 11"/>
            <p:cNvSpPr>
              <a:spLocks noChangeArrowheads="1"/>
            </p:cNvSpPr>
            <p:nvPr/>
          </p:nvSpPr>
          <p:spPr bwMode="auto">
            <a:xfrm>
              <a:off x="0" y="0"/>
              <a:ext cx="182" cy="136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90" tIns="45696" rIns="91390" bIns="45696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900">
                  <a:solidFill>
                    <a:schemeClr val="bg1"/>
                  </a:solidFill>
                  <a:latin typeface="Times New Roman" panose="02020603050405020304" pitchFamily="18" charset="0"/>
                  <a:ea typeface="新宋体" panose="02010609030101010101" pitchFamily="49" charset="-122"/>
                </a:rPr>
                <a:t>Time</a:t>
              </a:r>
            </a:p>
          </p:txBody>
        </p:sp>
      </p:grpSp>
      <p:sp>
        <p:nvSpPr>
          <p:cNvPr id="57" name="Rectangle 12"/>
          <p:cNvSpPr>
            <a:spLocks noChangeArrowheads="1"/>
          </p:cNvSpPr>
          <p:nvPr/>
        </p:nvSpPr>
        <p:spPr bwMode="auto">
          <a:xfrm>
            <a:off x="8891588" y="728663"/>
            <a:ext cx="252412" cy="6129337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1390" tIns="45696" rIns="91390" bIns="45696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4400">
              <a:solidFill>
                <a:schemeClr val="bg1"/>
              </a:solidFill>
              <a:latin typeface="Comic Sans MS" panose="030F0702030302020204" pitchFamily="66" charset="0"/>
              <a:ea typeface="新宋体" panose="02010609030101010101" pitchFamily="49" charset="-122"/>
            </a:endParaRPr>
          </a:p>
        </p:txBody>
      </p:sp>
      <p:grpSp>
        <p:nvGrpSpPr>
          <p:cNvPr id="42047" name="Group 63"/>
          <p:cNvGrpSpPr>
            <a:grpSpLocks/>
          </p:cNvGrpSpPr>
          <p:nvPr/>
        </p:nvGrpSpPr>
        <p:grpSpPr bwMode="auto">
          <a:xfrm>
            <a:off x="3200400" y="3276600"/>
            <a:ext cx="2690813" cy="1970088"/>
            <a:chOff x="2016" y="2064"/>
            <a:chExt cx="1695" cy="1241"/>
          </a:xfrm>
        </p:grpSpPr>
        <p:grpSp>
          <p:nvGrpSpPr>
            <p:cNvPr id="18455" name="Group 61"/>
            <p:cNvGrpSpPr>
              <a:grpSpLocks/>
            </p:cNvGrpSpPr>
            <p:nvPr/>
          </p:nvGrpSpPr>
          <p:grpSpPr bwMode="auto">
            <a:xfrm rot="-92864">
              <a:off x="2016" y="2064"/>
              <a:ext cx="1695" cy="1241"/>
              <a:chOff x="-25" y="1682"/>
              <a:chExt cx="1439" cy="1107"/>
            </a:xfrm>
          </p:grpSpPr>
          <p:pic>
            <p:nvPicPr>
              <p:cNvPr id="18457" name="Picture 5" descr="2008052412294475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21483">
                <a:off x="-25" y="1682"/>
                <a:ext cx="1439" cy="1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8" name="矩形 49"/>
              <p:cNvSpPr>
                <a:spLocks noChangeArrowheads="1"/>
              </p:cNvSpPr>
              <p:nvPr/>
            </p:nvSpPr>
            <p:spPr bwMode="auto">
              <a:xfrm>
                <a:off x="271" y="2085"/>
                <a:ext cx="1103" cy="2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  </a:t>
                </a:r>
              </a:p>
            </p:txBody>
          </p:sp>
        </p:grpSp>
        <p:sp>
          <p:nvSpPr>
            <p:cNvPr id="18456" name="TextBox 58"/>
            <p:cNvSpPr txBox="1">
              <a:spLocks noChangeArrowheads="1"/>
            </p:cNvSpPr>
            <p:nvPr/>
          </p:nvSpPr>
          <p:spPr bwMode="auto">
            <a:xfrm>
              <a:off x="2494" y="2416"/>
              <a:ext cx="863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played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games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0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 nodeType="clickPar">
                      <p:stCondLst>
                        <p:cond delay="0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3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倒计时30秒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20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 nodeType="clickPar">
                      <p:stCondLst>
                        <p:cond delay="0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047"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istrator\application data\360se6\User Data\temp\160656l0w1aqaztwo6a06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76200" y="0"/>
            <a:ext cx="8756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0">
                <a:solidFill>
                  <a:schemeClr val="bg1"/>
                </a:solidFill>
                <a:latin typeface="Calibri" panose="020F0502020204030204" pitchFamily="34" charset="0"/>
              </a:rPr>
              <a:t>Dear children, let me catch a star for you!</a:t>
            </a: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 rot="-813472">
            <a:off x="2362200" y="457200"/>
            <a:ext cx="1981200" cy="1550988"/>
            <a:chOff x="1344" y="624"/>
            <a:chExt cx="1248" cy="1170"/>
          </a:xfrm>
        </p:grpSpPr>
        <p:pic>
          <p:nvPicPr>
            <p:cNvPr id="19517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624"/>
              <a:ext cx="1248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8" name="矩形 42"/>
            <p:cNvSpPr>
              <a:spLocks noChangeArrowheads="1"/>
            </p:cNvSpPr>
            <p:nvPr/>
          </p:nvSpPr>
          <p:spPr bwMode="auto">
            <a:xfrm>
              <a:off x="1583" y="1007"/>
              <a:ext cx="77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helpful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58"/>
          <p:cNvGrpSpPr>
            <a:grpSpLocks/>
          </p:cNvGrpSpPr>
          <p:nvPr/>
        </p:nvGrpSpPr>
        <p:grpSpPr bwMode="auto">
          <a:xfrm rot="-514455">
            <a:off x="3962400" y="609600"/>
            <a:ext cx="1905000" cy="1447800"/>
            <a:chOff x="2928" y="528"/>
            <a:chExt cx="1200" cy="1165"/>
          </a:xfrm>
        </p:grpSpPr>
        <p:pic>
          <p:nvPicPr>
            <p:cNvPr id="19515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528"/>
              <a:ext cx="1200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6" name="矩形 43"/>
            <p:cNvSpPr>
              <a:spLocks noChangeArrowheads="1"/>
            </p:cNvSpPr>
            <p:nvPr/>
          </p:nvSpPr>
          <p:spPr bwMode="auto">
            <a:xfrm>
              <a:off x="3168" y="913"/>
              <a:ext cx="801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sweet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59"/>
          <p:cNvGrpSpPr>
            <a:grpSpLocks/>
          </p:cNvGrpSpPr>
          <p:nvPr/>
        </p:nvGrpSpPr>
        <p:grpSpPr bwMode="auto">
          <a:xfrm rot="618580">
            <a:off x="6324600" y="381000"/>
            <a:ext cx="2514600" cy="1614488"/>
            <a:chOff x="4176" y="480"/>
            <a:chExt cx="1584" cy="1200"/>
          </a:xfrm>
        </p:grpSpPr>
        <p:pic>
          <p:nvPicPr>
            <p:cNvPr id="1951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480"/>
              <a:ext cx="1584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4" name="矩形 47"/>
            <p:cNvSpPr>
              <a:spLocks noChangeArrowheads="1"/>
            </p:cNvSpPr>
            <p:nvPr/>
          </p:nvSpPr>
          <p:spPr bwMode="auto">
            <a:xfrm>
              <a:off x="4415" y="861"/>
              <a:ext cx="1082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wonderful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56"/>
          <p:cNvGrpSpPr>
            <a:grpSpLocks/>
          </p:cNvGrpSpPr>
          <p:nvPr/>
        </p:nvGrpSpPr>
        <p:grpSpPr bwMode="auto">
          <a:xfrm>
            <a:off x="609600" y="533400"/>
            <a:ext cx="2209800" cy="1447800"/>
            <a:chOff x="0" y="432"/>
            <a:chExt cx="1392" cy="1056"/>
          </a:xfrm>
        </p:grpSpPr>
        <p:pic>
          <p:nvPicPr>
            <p:cNvPr id="19511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2"/>
              <a:ext cx="139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2" name="矩形 49"/>
            <p:cNvSpPr>
              <a:spLocks noChangeArrowheads="1"/>
            </p:cNvSpPr>
            <p:nvPr/>
          </p:nvSpPr>
          <p:spPr bwMode="auto">
            <a:xfrm>
              <a:off x="192" y="710"/>
              <a:ext cx="959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beautiful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Group 62"/>
          <p:cNvGrpSpPr>
            <a:grpSpLocks/>
          </p:cNvGrpSpPr>
          <p:nvPr/>
        </p:nvGrpSpPr>
        <p:grpSpPr bwMode="auto">
          <a:xfrm rot="-150567">
            <a:off x="2133600" y="2209800"/>
            <a:ext cx="2322513" cy="1547813"/>
            <a:chOff x="1200" y="1824"/>
            <a:chExt cx="1584" cy="1139"/>
          </a:xfrm>
        </p:grpSpPr>
        <p:pic>
          <p:nvPicPr>
            <p:cNvPr id="19509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11195">
              <a:off x="1200" y="1824"/>
              <a:ext cx="1584" cy="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0" name="矩形 49"/>
            <p:cNvSpPr>
              <a:spLocks noChangeArrowheads="1"/>
            </p:cNvSpPr>
            <p:nvPr/>
          </p:nvSpPr>
          <p:spPr bwMode="auto">
            <a:xfrm rot="-523157">
              <a:off x="1513" y="2092"/>
              <a:ext cx="986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brought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 joy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Group 61"/>
          <p:cNvGrpSpPr>
            <a:grpSpLocks/>
          </p:cNvGrpSpPr>
          <p:nvPr/>
        </p:nvGrpSpPr>
        <p:grpSpPr bwMode="auto">
          <a:xfrm rot="540548">
            <a:off x="228600" y="1981200"/>
            <a:ext cx="2284413" cy="1757363"/>
            <a:chOff x="0" y="1729"/>
            <a:chExt cx="1439" cy="1107"/>
          </a:xfrm>
        </p:grpSpPr>
        <p:pic>
          <p:nvPicPr>
            <p:cNvPr id="19507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21483">
              <a:off x="0" y="1729"/>
              <a:ext cx="1439" cy="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08" name="矩形 49"/>
            <p:cNvSpPr>
              <a:spLocks noChangeArrowheads="1"/>
            </p:cNvSpPr>
            <p:nvPr/>
          </p:nvSpPr>
          <p:spPr bwMode="auto">
            <a:xfrm>
              <a:off x="144" y="2064"/>
              <a:ext cx="110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taught me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 to read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8" name="Group 66"/>
          <p:cNvGrpSpPr>
            <a:grpSpLocks/>
          </p:cNvGrpSpPr>
          <p:nvPr/>
        </p:nvGrpSpPr>
        <p:grpSpPr bwMode="auto">
          <a:xfrm>
            <a:off x="0" y="5410200"/>
            <a:ext cx="1981200" cy="1371600"/>
            <a:chOff x="336" y="2928"/>
            <a:chExt cx="2160" cy="1392"/>
          </a:xfrm>
        </p:grpSpPr>
        <p:pic>
          <p:nvPicPr>
            <p:cNvPr id="19505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47030">
              <a:off x="336" y="2928"/>
              <a:ext cx="216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06" name="矩形 49"/>
            <p:cNvSpPr>
              <a:spLocks noChangeArrowheads="1"/>
            </p:cNvSpPr>
            <p:nvPr/>
          </p:nvSpPr>
          <p:spPr bwMode="auto">
            <a:xfrm>
              <a:off x="961" y="3360"/>
              <a:ext cx="1151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miss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Group 65"/>
          <p:cNvGrpSpPr>
            <a:grpSpLocks/>
          </p:cNvGrpSpPr>
          <p:nvPr/>
        </p:nvGrpSpPr>
        <p:grpSpPr bwMode="auto">
          <a:xfrm rot="230238">
            <a:off x="6629400" y="1981200"/>
            <a:ext cx="2286000" cy="1812925"/>
            <a:chOff x="4320" y="1680"/>
            <a:chExt cx="1440" cy="1142"/>
          </a:xfrm>
        </p:grpSpPr>
        <p:pic>
          <p:nvPicPr>
            <p:cNvPr id="1950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33017">
              <a:off x="4320" y="1680"/>
              <a:ext cx="1440" cy="1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04" name="矩形 49"/>
            <p:cNvSpPr>
              <a:spLocks noChangeArrowheads="1"/>
            </p:cNvSpPr>
            <p:nvPr/>
          </p:nvSpPr>
          <p:spPr bwMode="auto">
            <a:xfrm>
              <a:off x="4608" y="2016"/>
              <a:ext cx="1152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cooked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for me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64"/>
          <p:cNvGrpSpPr>
            <a:grpSpLocks/>
          </p:cNvGrpSpPr>
          <p:nvPr/>
        </p:nvGrpSpPr>
        <p:grpSpPr bwMode="auto">
          <a:xfrm rot="-401899">
            <a:off x="4724400" y="1676400"/>
            <a:ext cx="2286000" cy="1828800"/>
            <a:chOff x="3216" y="1824"/>
            <a:chExt cx="1440" cy="1152"/>
          </a:xfrm>
        </p:grpSpPr>
        <p:pic>
          <p:nvPicPr>
            <p:cNvPr id="19501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346193">
              <a:off x="3216" y="1824"/>
              <a:ext cx="139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02" name="矩形 49"/>
            <p:cNvSpPr>
              <a:spLocks noChangeArrowheads="1"/>
            </p:cNvSpPr>
            <p:nvPr/>
          </p:nvSpPr>
          <p:spPr bwMode="auto">
            <a:xfrm>
              <a:off x="3504" y="2160"/>
              <a:ext cx="1152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nerver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forget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Group 66"/>
          <p:cNvGrpSpPr>
            <a:grpSpLocks/>
          </p:cNvGrpSpPr>
          <p:nvPr/>
        </p:nvGrpSpPr>
        <p:grpSpPr bwMode="auto">
          <a:xfrm rot="-214176">
            <a:off x="1600200" y="5180013"/>
            <a:ext cx="2133600" cy="1677987"/>
            <a:chOff x="336" y="2928"/>
            <a:chExt cx="2160" cy="1633"/>
          </a:xfrm>
        </p:grpSpPr>
        <p:pic>
          <p:nvPicPr>
            <p:cNvPr id="19499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47030">
              <a:off x="336" y="2928"/>
              <a:ext cx="216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00" name="矩形 49"/>
            <p:cNvSpPr>
              <a:spLocks noChangeArrowheads="1"/>
            </p:cNvSpPr>
            <p:nvPr/>
          </p:nvSpPr>
          <p:spPr bwMode="auto">
            <a:xfrm>
              <a:off x="1030" y="3225"/>
              <a:ext cx="1153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Good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luck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 66"/>
          <p:cNvGrpSpPr>
            <a:grpSpLocks/>
          </p:cNvGrpSpPr>
          <p:nvPr/>
        </p:nvGrpSpPr>
        <p:grpSpPr bwMode="auto">
          <a:xfrm rot="245884">
            <a:off x="3276600" y="5334000"/>
            <a:ext cx="1981200" cy="1371600"/>
            <a:chOff x="336" y="2928"/>
            <a:chExt cx="2160" cy="1392"/>
          </a:xfrm>
        </p:grpSpPr>
        <p:pic>
          <p:nvPicPr>
            <p:cNvPr id="19497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47030">
              <a:off x="336" y="2928"/>
              <a:ext cx="216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8" name="矩形 49"/>
            <p:cNvSpPr>
              <a:spLocks noChangeArrowheads="1"/>
            </p:cNvSpPr>
            <p:nvPr/>
          </p:nvSpPr>
          <p:spPr bwMode="auto">
            <a:xfrm>
              <a:off x="807" y="3336"/>
              <a:ext cx="131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health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3" name="Group 61"/>
          <p:cNvGrpSpPr>
            <a:grpSpLocks/>
          </p:cNvGrpSpPr>
          <p:nvPr/>
        </p:nvGrpSpPr>
        <p:grpSpPr bwMode="auto">
          <a:xfrm rot="-980728">
            <a:off x="0" y="3810000"/>
            <a:ext cx="1944688" cy="1489075"/>
            <a:chOff x="-25" y="1682"/>
            <a:chExt cx="1439" cy="1107"/>
          </a:xfrm>
        </p:grpSpPr>
        <p:pic>
          <p:nvPicPr>
            <p:cNvPr id="19495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21483">
              <a:off x="-25" y="1682"/>
              <a:ext cx="1439" cy="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6" name="矩形 49"/>
            <p:cNvSpPr>
              <a:spLocks noChangeArrowheads="1"/>
            </p:cNvSpPr>
            <p:nvPr/>
          </p:nvSpPr>
          <p:spPr bwMode="auto">
            <a:xfrm>
              <a:off x="275" y="1931"/>
              <a:ext cx="1103" cy="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enjoyed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time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Group 61"/>
          <p:cNvGrpSpPr>
            <a:grpSpLocks/>
          </p:cNvGrpSpPr>
          <p:nvPr/>
        </p:nvGrpSpPr>
        <p:grpSpPr bwMode="auto">
          <a:xfrm rot="310863">
            <a:off x="1600200" y="3810000"/>
            <a:ext cx="1944688" cy="1487488"/>
            <a:chOff x="-25" y="1682"/>
            <a:chExt cx="1439" cy="1107"/>
          </a:xfrm>
        </p:grpSpPr>
        <p:pic>
          <p:nvPicPr>
            <p:cNvPr id="19493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221483">
              <a:off x="-25" y="1682"/>
              <a:ext cx="1439" cy="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4" name="矩形 49"/>
            <p:cNvSpPr>
              <a:spLocks noChangeArrowheads="1"/>
            </p:cNvSpPr>
            <p:nvPr/>
          </p:nvSpPr>
          <p:spPr bwMode="auto">
            <a:xfrm>
              <a:off x="278" y="1989"/>
              <a:ext cx="110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helped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    me</a:t>
              </a:r>
              <a:endParaRPr lang="en-US" altLang="zh-CN" sz="2800"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组合 59"/>
          <p:cNvGrpSpPr>
            <a:grpSpLocks/>
          </p:cNvGrpSpPr>
          <p:nvPr/>
        </p:nvGrpSpPr>
        <p:grpSpPr bwMode="auto">
          <a:xfrm rot="-236573">
            <a:off x="6248400" y="3429000"/>
            <a:ext cx="2286000" cy="1620838"/>
            <a:chOff x="5484813" y="3548063"/>
            <a:chExt cx="1944687" cy="1489075"/>
          </a:xfrm>
        </p:grpSpPr>
        <p:grpSp>
          <p:nvGrpSpPr>
            <p:cNvPr id="19489" name="Group 61"/>
            <p:cNvGrpSpPr>
              <a:grpSpLocks/>
            </p:cNvGrpSpPr>
            <p:nvPr/>
          </p:nvGrpSpPr>
          <p:grpSpPr bwMode="auto">
            <a:xfrm rot="1539154">
              <a:off x="5484813" y="3548063"/>
              <a:ext cx="1944687" cy="1489075"/>
              <a:chOff x="-25" y="1682"/>
              <a:chExt cx="1439" cy="1107"/>
            </a:xfrm>
          </p:grpSpPr>
          <p:pic>
            <p:nvPicPr>
              <p:cNvPr id="19491" name="Picture 5" descr="2008052412294475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21483">
                <a:off x="-25" y="1682"/>
                <a:ext cx="1439" cy="1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92" name="矩形 49"/>
              <p:cNvSpPr>
                <a:spLocks noChangeArrowheads="1"/>
              </p:cNvSpPr>
              <p:nvPr/>
            </p:nvSpPr>
            <p:spPr bwMode="auto">
              <a:xfrm>
                <a:off x="273" y="2088"/>
                <a:ext cx="1103" cy="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  </a:t>
                </a:r>
              </a:p>
            </p:txBody>
          </p:sp>
        </p:grpSp>
        <p:sp>
          <p:nvSpPr>
            <p:cNvPr id="19490" name="TextBox 58"/>
            <p:cNvSpPr txBox="1">
              <a:spLocks noChangeArrowheads="1"/>
            </p:cNvSpPr>
            <p:nvPr/>
          </p:nvSpPr>
          <p:spPr bwMode="auto">
            <a:xfrm rot="631595">
              <a:off x="5981440" y="4112482"/>
              <a:ext cx="990640" cy="47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  Keep</a:t>
              </a:r>
              <a:endParaRPr lang="zh-CN" altLang="en-US" sz="2800">
                <a:latin typeface="Calibri" panose="020F0502020204030204" pitchFamily="34" charset="0"/>
                <a:ea typeface="新宋体" panose="02010609030101010101" pitchFamily="49" charset="-122"/>
              </a:endParaRPr>
            </a:p>
          </p:txBody>
        </p:sp>
      </p:grpSp>
      <p:grpSp>
        <p:nvGrpSpPr>
          <p:cNvPr id="17" name="组合 61"/>
          <p:cNvGrpSpPr>
            <a:grpSpLocks/>
          </p:cNvGrpSpPr>
          <p:nvPr/>
        </p:nvGrpSpPr>
        <p:grpSpPr bwMode="auto">
          <a:xfrm rot="-343837">
            <a:off x="4572000" y="4724400"/>
            <a:ext cx="2290763" cy="1746250"/>
            <a:chOff x="4418655" y="4953047"/>
            <a:chExt cx="2290763" cy="1746250"/>
          </a:xfrm>
        </p:grpSpPr>
        <p:pic>
          <p:nvPicPr>
            <p:cNvPr id="19487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374855">
              <a:off x="4418655" y="4953047"/>
              <a:ext cx="2290763" cy="174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8" name="TextBox 60"/>
            <p:cNvSpPr txBox="1">
              <a:spLocks noChangeArrowheads="1"/>
            </p:cNvSpPr>
            <p:nvPr/>
          </p:nvSpPr>
          <p:spPr bwMode="auto">
            <a:xfrm>
              <a:off x="4953643" y="5640435"/>
              <a:ext cx="1295400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1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  best</a:t>
              </a:r>
            </a:p>
            <a:p>
              <a:pPr eaLnBrk="1" hangingPunct="1">
                <a:lnSpc>
                  <a:spcPts val="11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wishes</a:t>
              </a:r>
              <a:endParaRPr lang="zh-CN" altLang="en-US" sz="2800">
                <a:latin typeface="Calibri" panose="020F0502020204030204" pitchFamily="34" charset="0"/>
                <a:ea typeface="新宋体" panose="02010609030101010101" pitchFamily="49" charset="-122"/>
              </a:endParaRPr>
            </a:p>
          </p:txBody>
        </p:sp>
      </p:grpSp>
      <p:grpSp>
        <p:nvGrpSpPr>
          <p:cNvPr id="18" name="组合 63"/>
          <p:cNvGrpSpPr>
            <a:grpSpLocks/>
          </p:cNvGrpSpPr>
          <p:nvPr/>
        </p:nvGrpSpPr>
        <p:grpSpPr bwMode="auto">
          <a:xfrm rot="-1755264">
            <a:off x="6172200" y="4953000"/>
            <a:ext cx="2819400" cy="1676400"/>
            <a:chOff x="6019800" y="4836681"/>
            <a:chExt cx="2971800" cy="1752600"/>
          </a:xfrm>
        </p:grpSpPr>
        <p:pic>
          <p:nvPicPr>
            <p:cNvPr id="19485" name="Picture 5" descr="20080524122944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716372">
              <a:off x="6019800" y="4836681"/>
              <a:ext cx="2971800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6" name="TextBox 62"/>
            <p:cNvSpPr txBox="1">
              <a:spLocks noChangeArrowheads="1"/>
            </p:cNvSpPr>
            <p:nvPr/>
          </p:nvSpPr>
          <p:spPr bwMode="auto">
            <a:xfrm rot="1021769">
              <a:off x="6548566" y="5341217"/>
              <a:ext cx="1931001" cy="54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 happiness</a:t>
              </a:r>
              <a:endParaRPr lang="zh-CN" altLang="en-US" sz="2800">
                <a:latin typeface="Calibri" panose="020F0502020204030204" pitchFamily="34" charset="0"/>
                <a:ea typeface="新宋体" panose="02010609030101010101" pitchFamily="49" charset="-122"/>
              </a:endParaRPr>
            </a:p>
          </p:txBody>
        </p:sp>
      </p:grpSp>
      <p:grpSp>
        <p:nvGrpSpPr>
          <p:cNvPr id="19476" name="Group 97"/>
          <p:cNvGrpSpPr>
            <a:grpSpLocks/>
          </p:cNvGrpSpPr>
          <p:nvPr/>
        </p:nvGrpSpPr>
        <p:grpSpPr bwMode="auto">
          <a:xfrm>
            <a:off x="8748713" y="379413"/>
            <a:ext cx="395287" cy="6478587"/>
            <a:chOff x="0" y="0"/>
            <a:chExt cx="182" cy="3657"/>
          </a:xfrm>
        </p:grpSpPr>
        <p:sp>
          <p:nvSpPr>
            <p:cNvPr id="19483" name="Rectangle 10"/>
            <p:cNvSpPr>
              <a:spLocks noChangeArrowheads="1"/>
            </p:cNvSpPr>
            <p:nvPr/>
          </p:nvSpPr>
          <p:spPr bwMode="auto">
            <a:xfrm>
              <a:off x="0" y="46"/>
              <a:ext cx="182" cy="361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390" tIns="45696" rIns="91390" bIns="45696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 sz="4400">
                <a:solidFill>
                  <a:schemeClr val="bg1"/>
                </a:solidFill>
                <a:latin typeface="Comic Sans MS" panose="030F0702030302020204" pitchFamily="66" charset="0"/>
                <a:ea typeface="新宋体" panose="02010609030101010101" pitchFamily="49" charset="-122"/>
              </a:endParaRPr>
            </a:p>
          </p:txBody>
        </p:sp>
        <p:sp>
          <p:nvSpPr>
            <p:cNvPr id="19484" name="Oval 11"/>
            <p:cNvSpPr>
              <a:spLocks noChangeArrowheads="1"/>
            </p:cNvSpPr>
            <p:nvPr/>
          </p:nvSpPr>
          <p:spPr bwMode="auto">
            <a:xfrm>
              <a:off x="0" y="0"/>
              <a:ext cx="182" cy="136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90" tIns="45696" rIns="91390" bIns="45696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900">
                  <a:solidFill>
                    <a:schemeClr val="bg1"/>
                  </a:solidFill>
                  <a:latin typeface="Times New Roman" panose="02020603050405020304" pitchFamily="18" charset="0"/>
                  <a:ea typeface="新宋体" panose="02010609030101010101" pitchFamily="49" charset="-122"/>
                </a:rPr>
                <a:t>Time</a:t>
              </a:r>
            </a:p>
          </p:txBody>
        </p:sp>
      </p:grpSp>
      <p:sp>
        <p:nvSpPr>
          <p:cNvPr id="57" name="Rectangle 12"/>
          <p:cNvSpPr>
            <a:spLocks noChangeArrowheads="1"/>
          </p:cNvSpPr>
          <p:nvPr/>
        </p:nvSpPr>
        <p:spPr bwMode="auto">
          <a:xfrm>
            <a:off x="8891588" y="728663"/>
            <a:ext cx="252412" cy="6129337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1390" tIns="45696" rIns="91390" bIns="45696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4400">
              <a:solidFill>
                <a:schemeClr val="bg1"/>
              </a:solidFill>
              <a:latin typeface="Comic Sans MS" panose="030F0702030302020204" pitchFamily="66" charset="0"/>
              <a:ea typeface="新宋体" panose="02010609030101010101" pitchFamily="49" charset="-122"/>
            </a:endParaRPr>
          </a:p>
        </p:txBody>
      </p:sp>
      <p:grpSp>
        <p:nvGrpSpPr>
          <p:cNvPr id="43066" name="Group 58"/>
          <p:cNvGrpSpPr>
            <a:grpSpLocks/>
          </p:cNvGrpSpPr>
          <p:nvPr/>
        </p:nvGrpSpPr>
        <p:grpSpPr bwMode="auto">
          <a:xfrm>
            <a:off x="3200400" y="3276600"/>
            <a:ext cx="2690813" cy="1970088"/>
            <a:chOff x="2016" y="2064"/>
            <a:chExt cx="1695" cy="1241"/>
          </a:xfrm>
        </p:grpSpPr>
        <p:grpSp>
          <p:nvGrpSpPr>
            <p:cNvPr id="19479" name="Group 61"/>
            <p:cNvGrpSpPr>
              <a:grpSpLocks/>
            </p:cNvGrpSpPr>
            <p:nvPr/>
          </p:nvGrpSpPr>
          <p:grpSpPr bwMode="auto">
            <a:xfrm rot="-92864">
              <a:off x="2016" y="2064"/>
              <a:ext cx="1695" cy="1241"/>
              <a:chOff x="-25" y="1682"/>
              <a:chExt cx="1439" cy="1107"/>
            </a:xfrm>
          </p:grpSpPr>
          <p:pic>
            <p:nvPicPr>
              <p:cNvPr id="19481" name="Picture 5" descr="2008052412294475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21483">
                <a:off x="-25" y="1682"/>
                <a:ext cx="1439" cy="1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2" name="矩形 49"/>
              <p:cNvSpPr>
                <a:spLocks noChangeArrowheads="1"/>
              </p:cNvSpPr>
              <p:nvPr/>
            </p:nvSpPr>
            <p:spPr bwMode="auto">
              <a:xfrm>
                <a:off x="271" y="2085"/>
                <a:ext cx="1103" cy="2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  </a:t>
                </a:r>
              </a:p>
            </p:txBody>
          </p:sp>
        </p:grpSp>
        <p:sp>
          <p:nvSpPr>
            <p:cNvPr id="19480" name="TextBox 58"/>
            <p:cNvSpPr txBox="1">
              <a:spLocks noChangeArrowheads="1"/>
            </p:cNvSpPr>
            <p:nvPr/>
          </p:nvSpPr>
          <p:spPr bwMode="auto">
            <a:xfrm>
              <a:off x="2494" y="2416"/>
              <a:ext cx="863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played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Calibri" panose="020F0502020204030204" pitchFamily="34" charset="0"/>
                  <a:ea typeface="新宋体" panose="02010609030101010101" pitchFamily="49" charset="-122"/>
                </a:rPr>
                <a:t>games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 nodeType="clickPar">
                      <p:stCondLst>
                        <p:cond delay="0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3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倒计时30秒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3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 nodeType="clickPar">
                      <p:stCondLst>
                        <p:cond delay="0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66"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6" descr="2034846_180844952909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57400" y="-3276600"/>
            <a:ext cx="13030200" cy="1112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6" descr="3610078_142236722028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40" t="8054" r="11940" b="8725"/>
          <a:stretch>
            <a:fillRect/>
          </a:stretch>
        </p:blipFill>
        <p:spPr bwMode="auto">
          <a:xfrm>
            <a:off x="-228600" y="1524000"/>
            <a:ext cx="388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7" descr="3610078_142236722028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40" t="8054" r="11940" b="8725"/>
          <a:stretch>
            <a:fillRect/>
          </a:stretch>
        </p:blipFill>
        <p:spPr bwMode="auto">
          <a:xfrm>
            <a:off x="-228600" y="3505200"/>
            <a:ext cx="3962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AutoShape 9"/>
          <p:cNvSpPr>
            <a:spLocks noChangeArrowheads="1"/>
          </p:cNvSpPr>
          <p:nvPr/>
        </p:nvSpPr>
        <p:spPr bwMode="auto">
          <a:xfrm>
            <a:off x="1828800" y="85725"/>
            <a:ext cx="5472113" cy="981075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/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3276600" y="136525"/>
            <a:ext cx="3024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latin typeface="Times New Roman" panose="02020603050405020304" pitchFamily="18" charset="0"/>
              </a:rPr>
              <a:t>Best wishes</a:t>
            </a: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228600" y="1676400"/>
            <a:ext cx="3276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Graduation wishes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    毕业祝福</a:t>
            </a: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152400" y="3733800"/>
            <a:ext cx="3276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Father’s Day wishes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    父亲节祝福</a:t>
            </a: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3733800" y="3505200"/>
            <a:ext cx="54102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kind, nice, hard(</a:t>
            </a:r>
            <a:r>
              <a:rPr lang="zh-CN" altLang="en-US" sz="2400">
                <a:latin typeface="Times New Roman" panose="02020603050405020304" pitchFamily="18" charset="0"/>
              </a:rPr>
              <a:t>严格的</a:t>
            </a:r>
            <a:r>
              <a:rPr lang="en-US" altLang="zh-CN" sz="2400">
                <a:latin typeface="Times New Roman" panose="02020603050405020304" pitchFamily="18" charset="0"/>
              </a:rPr>
              <a:t>),</a:t>
            </a:r>
            <a:endParaRPr lang="zh-CN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taught me lots of things,  taught me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to read/ to ride a bike/ to skate…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cooked for me,  Happy Father’s Day!  love you, happiness, health(</a:t>
            </a:r>
            <a:r>
              <a:rPr lang="zh-CN" altLang="en-US" sz="2400">
                <a:latin typeface="Times New Roman" panose="02020603050405020304" pitchFamily="18" charset="0"/>
              </a:rPr>
              <a:t>健康</a:t>
            </a:r>
            <a:r>
              <a:rPr lang="en-US" altLang="zh-CN" sz="2400">
                <a:latin typeface="Times New Roman" panose="02020603050405020304" pitchFamily="18" charset="0"/>
              </a:rPr>
              <a:t>),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best wishes…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3657600" y="1219200"/>
            <a:ext cx="54864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say goodbye to,    primary school,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never forget,  enjoyed our time, wonderful, sweet,  brought us lots of joy,  helped, taught,  keep, forever, miss you, good luck, wishes come true…</a:t>
            </a:r>
          </a:p>
        </p:txBody>
      </p:sp>
      <p:pic>
        <p:nvPicPr>
          <p:cNvPr id="20491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96244">
            <a:off x="93663" y="2438400"/>
            <a:ext cx="973137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96244">
            <a:off x="866775" y="2438400"/>
            <a:ext cx="8096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423115">
            <a:off x="1546225" y="2362200"/>
            <a:ext cx="892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4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225" y="2362200"/>
            <a:ext cx="892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5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6355">
            <a:off x="2743200" y="4419600"/>
            <a:ext cx="817563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6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95800"/>
            <a:ext cx="7445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96244">
            <a:off x="74613" y="4425950"/>
            <a:ext cx="892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Picture 5" descr="200805241229447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96244">
            <a:off x="763588" y="4568825"/>
            <a:ext cx="8096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9" name="Picture 5" descr="200805241229447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84547">
            <a:off x="1371600" y="4410075"/>
            <a:ext cx="9048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6" name="Picture 5" descr="60987-120225102A2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762000" y="4343400"/>
            <a:ext cx="7543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zh-CN" sz="7200" b="0" i="1">
                <a:latin typeface="Times New Roman" panose="02020603050405020304" pitchFamily="18" charset="0"/>
                <a:ea typeface="GungsuhChe" panose="02030609000101010101" pitchFamily="49" charset="-127"/>
              </a:rPr>
              <a:t>2012.9~2018.7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28600" y="1981200"/>
            <a:ext cx="8534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zh-CN" sz="8800" dirty="0">
                <a:solidFill>
                  <a:srgbClr val="FF0066"/>
                </a:solidFill>
                <a:latin typeface="Monotype Corsiva" panose="03010101010201010101" pitchFamily="66" charset="0"/>
              </a:rPr>
              <a:t>Primary School Time</a:t>
            </a:r>
          </a:p>
        </p:txBody>
      </p:sp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1295400" y="838200"/>
            <a:ext cx="2514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1800" b="0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09600" y="2590800"/>
            <a:ext cx="34290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8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红领巾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114800" y="3048000"/>
            <a:ext cx="43434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8000">
                <a:effectLst>
                  <a:outerShdw blurRad="38100" dist="38100" dir="2700000" algn="tl">
                    <a:srgbClr val="C0C0C0"/>
                  </a:outerShdw>
                </a:effectLst>
              </a:rPr>
              <a:t>周五半天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352800" y="533400"/>
            <a:ext cx="55626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8000">
                <a:effectLst>
                  <a:outerShdw blurRad="38100" dist="38100" dir="2700000" algn="tl">
                    <a:srgbClr val="C0C0C0"/>
                  </a:outerShdw>
                </a:effectLst>
              </a:rPr>
              <a:t>铅笔橡皮擦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838200" y="990600"/>
            <a:ext cx="34290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8000">
                <a:effectLst>
                  <a:outerShdw blurRad="38100" dist="38100" dir="2700000" algn="tl">
                    <a:srgbClr val="C0C0C0"/>
                  </a:outerShdw>
                </a:effectLst>
              </a:rPr>
              <a:t>儿童节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4495800" y="1965325"/>
            <a:ext cx="44196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8000" dirty="0">
                <a:effectLst>
                  <a:outerShdw blurRad="38100" dist="38100" dir="2700000" algn="tl">
                    <a:srgbClr val="C0C0C0"/>
                  </a:outerShdw>
                </a:effectLst>
                <a:latin typeface="新宋体" panose="02010609030101010101" pitchFamily="49" charset="-122"/>
              </a:rPr>
              <a:t>“</a:t>
            </a:r>
            <a:r>
              <a:rPr lang="zh-CN" altLang="en-US" sz="8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告状</a:t>
            </a:r>
            <a:r>
              <a:rPr lang="zh-CN" altLang="en-US" sz="8000" dirty="0">
                <a:effectLst>
                  <a:outerShdw blurRad="38100" dist="38100" dir="2700000" algn="tl">
                    <a:srgbClr val="C0C0C0"/>
                  </a:outerShdw>
                </a:effectLst>
                <a:latin typeface="新宋体" panose="02010609030101010101" pitchFamily="49" charset="-122"/>
              </a:rPr>
              <a:t>”</a:t>
            </a:r>
            <a:endParaRPr lang="zh-CN" altLang="en-US" sz="8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68" name="原声带 - 友谊地久天长_clip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07" fill="hold"/>
                                        <p:tgtEl>
                                          <p:spTgt spid="20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decel="100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7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1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decel="100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54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decel="100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7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9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10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8"/>
                </p:tgtEl>
              </p:cMediaNode>
            </p:audio>
          </p:childTnLst>
        </p:cTn>
      </p:par>
    </p:tnLst>
    <p:bldLst>
      <p:bldP spid="6151" grpId="0" build="allAtOnce"/>
      <p:bldP spid="2058" grpId="0"/>
      <p:bldP spid="2058" grpId="1"/>
      <p:bldP spid="2059" grpId="0"/>
      <p:bldP spid="2059" grpId="1"/>
      <p:bldP spid="2060" grpId="0"/>
      <p:bldP spid="2061" grpId="0"/>
      <p:bldP spid="206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 descr="caa887d510f7281dbf27ebf789d48916c339614676ac-s5UNyL_fw5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723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685800" y="1371600"/>
            <a:ext cx="7696200" cy="4789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CC"/>
                </a:solidFill>
                <a:latin typeface="Times New Roman" panose="02020603050405020304" pitchFamily="18" charset="0"/>
              </a:rPr>
              <a:t>Dear children,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CC"/>
                </a:solidFill>
                <a:latin typeface="Times New Roman" panose="02020603050405020304" pitchFamily="18" charset="0"/>
              </a:rPr>
              <a:t>Best</a:t>
            </a:r>
            <a:r>
              <a:rPr lang="zh-CN" altLang="en-US" sz="2800" i="1">
                <a:solidFill>
                  <a:srgbClr val="0000CC"/>
                </a:solidFill>
                <a:latin typeface="Times New Roman" panose="02020603050405020304" pitchFamily="18" charset="0"/>
              </a:rPr>
              <a:t>，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CC"/>
                </a:solidFill>
                <a:latin typeface="Times New Roman" panose="02020603050405020304" pitchFamily="18" charset="0"/>
              </a:rPr>
              <a:t>Lucky</a:t>
            </a:r>
          </a:p>
        </p:txBody>
      </p:sp>
      <p:sp>
        <p:nvSpPr>
          <p:cNvPr id="19463" name="TextBox 8"/>
          <p:cNvSpPr txBox="1">
            <a:spLocks noChangeArrowheads="1"/>
          </p:cNvSpPr>
          <p:nvPr/>
        </p:nvSpPr>
        <p:spPr bwMode="auto">
          <a:xfrm>
            <a:off x="685800" y="2057400"/>
            <a:ext cx="7848600" cy="3081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      </a:t>
            </a:r>
            <a:r>
              <a:rPr lang="en-US" altLang="zh-CN" sz="2800" i="1">
                <a:latin typeface="Times New Roman" panose="02020603050405020304" pitchFamily="18" charset="0"/>
              </a:rPr>
              <a:t>You are nice and lovely. We had a happy time together. Your smiling faces warmed my heart! When will we see again?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latin typeface="Times New Roman" panose="02020603050405020304" pitchFamily="18" charset="0"/>
              </a:rPr>
              <a:t>     We don’t want to, but we have to(</a:t>
            </a:r>
            <a:r>
              <a:rPr lang="zh-CN" altLang="en-US" sz="2800" i="1">
                <a:latin typeface="Times New Roman" panose="02020603050405020304" pitchFamily="18" charset="0"/>
              </a:rPr>
              <a:t>不得不） </a:t>
            </a:r>
            <a:r>
              <a:rPr lang="en-US" altLang="zh-CN" sz="2800" i="1">
                <a:latin typeface="Times New Roman" panose="02020603050405020304" pitchFamily="18" charset="0"/>
              </a:rPr>
              <a:t>say goodbye!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latin typeface="Times New Roman" panose="02020603050405020304" pitchFamily="18" charset="0"/>
              </a:rPr>
              <a:t>      All I can say is : Wishing you success(</a:t>
            </a:r>
            <a:r>
              <a:rPr lang="zh-CN" altLang="en-US" sz="2800" i="1">
                <a:latin typeface="Times New Roman" panose="02020603050405020304" pitchFamily="18" charset="0"/>
              </a:rPr>
              <a:t>成功</a:t>
            </a:r>
            <a:r>
              <a:rPr lang="en-US" altLang="zh-CN" sz="2800" i="1">
                <a:latin typeface="Times New Roman" panose="02020603050405020304" pitchFamily="18" charset="0"/>
              </a:rPr>
              <a:t>) and happiness in the future! Take care and good luck!</a:t>
            </a:r>
          </a:p>
        </p:txBody>
      </p:sp>
      <p:pic>
        <p:nvPicPr>
          <p:cNvPr id="21509" name="Picture 5" descr="staff_1024 (3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02920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The Best Of Piano - Kiss The Rain [mqms2]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929" fill="hold"/>
                                        <p:tgtEl>
                                          <p:spTgt spid="215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32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16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94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94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94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4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500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 descr="caa887d510f7281dbf27ebf789d48916c339614676ac-s5UNyL_fw5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723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685800" y="1371600"/>
            <a:ext cx="7696200" cy="4789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CC"/>
                </a:solidFill>
                <a:latin typeface="Times New Roman" panose="02020603050405020304" pitchFamily="18" charset="0"/>
              </a:rPr>
              <a:t>Dear children,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i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CC"/>
                </a:solidFill>
                <a:latin typeface="Times New Roman" panose="02020603050405020304" pitchFamily="18" charset="0"/>
              </a:rPr>
              <a:t>Best</a:t>
            </a:r>
            <a:r>
              <a:rPr lang="zh-CN" altLang="en-US" sz="2800" i="1">
                <a:solidFill>
                  <a:srgbClr val="0000CC"/>
                </a:solidFill>
                <a:latin typeface="Times New Roman" panose="02020603050405020304" pitchFamily="18" charset="0"/>
              </a:rPr>
              <a:t>，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CC"/>
                </a:solidFill>
                <a:latin typeface="Times New Roman" panose="02020603050405020304" pitchFamily="18" charset="0"/>
              </a:rPr>
              <a:t>Lucky</a:t>
            </a:r>
          </a:p>
        </p:txBody>
      </p:sp>
      <p:sp>
        <p:nvSpPr>
          <p:cNvPr id="19463" name="TextBox 8"/>
          <p:cNvSpPr txBox="1">
            <a:spLocks noChangeArrowheads="1"/>
          </p:cNvSpPr>
          <p:nvPr/>
        </p:nvSpPr>
        <p:spPr bwMode="auto">
          <a:xfrm>
            <a:off x="685800" y="2057400"/>
            <a:ext cx="7848600" cy="3081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You are nice and lovely. We had a happy time together. Your smiling faces warmed my heart! When will we see again?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     We don’t want to, but we have to(</a:t>
            </a:r>
            <a:r>
              <a: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</a:rPr>
              <a:t>不得不）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say goodbye!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      All I can say is : Wishing you success(</a:t>
            </a:r>
            <a:r>
              <a:rPr lang="zh-CN" altLang="en-US" sz="2800" i="1">
                <a:solidFill>
                  <a:srgbClr val="000000"/>
                </a:solidFill>
                <a:latin typeface="Times New Roman" panose="02020603050405020304" pitchFamily="18" charset="0"/>
              </a:rPr>
              <a:t>成功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) and happiness in the future! Take care and good luck!</a:t>
            </a:r>
          </a:p>
        </p:txBody>
      </p:sp>
      <p:pic>
        <p:nvPicPr>
          <p:cNvPr id="21509" name="Picture 5" descr="staff_1024 (3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029200"/>
            <a:ext cx="2057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2181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5100339_115814594000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62213"/>
            <a:ext cx="9372600" cy="439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9" descr="10744522_104755638036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819400"/>
            <a:ext cx="7086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0" name="Picture 12" descr="2-130G5151105I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7620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10" descr="12106414_011702382033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42"/>
          <a:stretch>
            <a:fillRect/>
          </a:stretch>
        </p:blipFill>
        <p:spPr bwMode="auto">
          <a:xfrm>
            <a:off x="9448800" y="2819400"/>
            <a:ext cx="6858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1" name="Picture 13" descr="10164266_44387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819400"/>
            <a:ext cx="7543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152400" y="1143000"/>
            <a:ext cx="8763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Wishing our country more and more bigger!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壮大</a:t>
            </a: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-76200" y="1095375"/>
            <a:ext cx="9220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Wishing our country more and more stronger!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富强</a:t>
            </a: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152400" y="1219200"/>
            <a:ext cx="9372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Wishing our country more and more great!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304800" y="1173163"/>
            <a:ext cx="10210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Wishing our country more and more wonderful !</a:t>
            </a:r>
          </a:p>
        </p:txBody>
      </p:sp>
      <p:pic>
        <p:nvPicPr>
          <p:cNvPr id="43027" name="纯音乐 - 诗朗诵我的祖国背景音乐 [mqms]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14" descr="staff_1024 (2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702"/>
          <a:stretch>
            <a:fillRect/>
          </a:stretch>
        </p:blipFill>
        <p:spPr bwMode="auto">
          <a:xfrm>
            <a:off x="0" y="-152400"/>
            <a:ext cx="31210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343" fill="hold"/>
                                        <p:tgtEl>
                                          <p:spTgt spid="430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9375 2.22222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6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89166 2.22222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460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30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1111 L -0.95 0.0111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75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3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92916 2.22222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6500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3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5000">
                <p:cTn id="6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27"/>
                </p:tgtEl>
              </p:cMediaNode>
            </p:audio>
          </p:childTnLst>
        </p:cTn>
      </p:par>
    </p:tnLst>
    <p:bldLst>
      <p:bldP spid="43023" grpId="0" build="allAtOnce"/>
      <p:bldP spid="43024" grpId="0" build="allAtOnce"/>
      <p:bldP spid="43025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zh-CN" b="1" smtClean="0">
                <a:latin typeface="Times New Roman" panose="02020603050405020304" pitchFamily="18" charset="0"/>
              </a:rPr>
              <a:t>Homework</a:t>
            </a:r>
          </a:p>
        </p:txBody>
      </p:sp>
      <p:sp>
        <p:nvSpPr>
          <p:cNvPr id="23555" name="内容占位符 2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000" smtClean="0"/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000" smtClean="0">
                <a:latin typeface="Times New Roman" panose="02020603050405020304" pitchFamily="18" charset="0"/>
              </a:rPr>
              <a:t> </a:t>
            </a: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必做：</a:t>
            </a: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背写</a:t>
            </a: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M9</a:t>
            </a: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词句；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  </a:t>
            </a: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完成给同学或父亲的祝福卡。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选做：收集不同场合的英文祝福语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Eg: Birthday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Children’s Day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Teacher’s Day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Christmas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New Year</a:t>
            </a:r>
          </a:p>
        </p:txBody>
      </p:sp>
      <p:pic>
        <p:nvPicPr>
          <p:cNvPr id="23556" name="Picture 3" descr="H:\best wishes\pictures\t0163b48a0da9c4bfa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4572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84438" y="2133600"/>
            <a:ext cx="3673475" cy="1684338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5" descr="32855_12401146039x7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WordArt 7"/>
          <p:cNvSpPr>
            <a:spLocks noChangeArrowheads="1" noChangeShapeType="1" noTextEdit="1"/>
          </p:cNvSpPr>
          <p:nvPr/>
        </p:nvSpPr>
        <p:spPr bwMode="auto">
          <a:xfrm>
            <a:off x="3059113" y="2349500"/>
            <a:ext cx="345757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 !</a:t>
            </a:r>
            <a:endParaRPr lang="zh-CN" altLang="en-US" sz="4800" i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6000" b="1" smtClean="0">
                <a:solidFill>
                  <a:srgbClr val="FF9933"/>
                </a:solidFill>
                <a:latin typeface="Comic Sans MS" panose="030F0702030302020204" pitchFamily="66" charset="0"/>
              </a:rPr>
              <a:t>Six years ago…</a:t>
            </a:r>
          </a:p>
        </p:txBody>
      </p:sp>
      <p:pic>
        <p:nvPicPr>
          <p:cNvPr id="7178" name="原声带 - 友谊地久天长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8200" y="61722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8" descr="IMG_38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31800" y="-8839200"/>
            <a:ext cx="485775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20131028020711830 (1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3726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2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2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52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2000" numSld="5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8"/>
                </p:tgtEl>
              </p:cMediaNode>
            </p:audio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3436938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05200"/>
            <a:ext cx="34290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2400"/>
            <a:ext cx="3251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429000"/>
            <a:ext cx="30956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76400" y="2667000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i="1">
                <a:solidFill>
                  <a:srgbClr val="3366CC"/>
                </a:solidFill>
                <a:latin typeface="Times New Roman" panose="02020603050405020304" pitchFamily="18" charset="0"/>
              </a:rPr>
              <a:t>studied</a:t>
            </a:r>
            <a:r>
              <a:rPr lang="en-US" altLang="zh-CN" sz="1800" b="0"/>
              <a:t>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248400" y="2630488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i="1">
                <a:solidFill>
                  <a:srgbClr val="3366CC"/>
                </a:solidFill>
                <a:latin typeface="Times New Roman" panose="02020603050405020304" pitchFamily="18" charset="0"/>
              </a:rPr>
              <a:t>helped</a:t>
            </a:r>
            <a:r>
              <a:rPr lang="en-US" altLang="zh-CN" sz="1800" b="0"/>
              <a:t>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76400" y="5867400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i="1">
                <a:solidFill>
                  <a:srgbClr val="3366CC"/>
                </a:solidFill>
                <a:latin typeface="Times New Roman" panose="02020603050405020304" pitchFamily="18" charset="0"/>
              </a:rPr>
              <a:t>played</a:t>
            </a:r>
            <a:r>
              <a:rPr lang="en-US" altLang="zh-CN" sz="1800" b="0"/>
              <a:t>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248400" y="5907088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i="1">
                <a:solidFill>
                  <a:srgbClr val="3366CC"/>
                </a:solidFill>
                <a:latin typeface="Times New Roman" panose="02020603050405020304" pitchFamily="18" charset="0"/>
              </a:rPr>
              <a:t>shared</a:t>
            </a:r>
            <a:r>
              <a:rPr lang="en-US" altLang="zh-CN" sz="1800" b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914400"/>
            <a:ext cx="9144000" cy="5276850"/>
            <a:chOff x="0" y="576"/>
            <a:chExt cx="5760" cy="3324"/>
          </a:xfrm>
        </p:grpSpPr>
        <p:pic>
          <p:nvPicPr>
            <p:cNvPr id="6147" name="Picture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"/>
              <a:ext cx="5760" cy="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TextBox 6"/>
            <p:cNvSpPr txBox="1">
              <a:spLocks noChangeArrowheads="1"/>
            </p:cNvSpPr>
            <p:nvPr/>
          </p:nvSpPr>
          <p:spPr bwMode="auto">
            <a:xfrm>
              <a:off x="1296" y="2422"/>
              <a:ext cx="4080" cy="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solidFill>
                    <a:srgbClr val="3366CC"/>
                  </a:solidFill>
                  <a:latin typeface="Times New Roman" panose="02020603050405020304" pitchFamily="18" charset="0"/>
                </a:rPr>
                <a:t>We are friends.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5334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rgbClr val="009900"/>
                </a:solidFill>
                <a:latin typeface="Comic Sans MS" panose="030F0702030302020204" pitchFamily="66" charset="0"/>
              </a:rPr>
              <a:t>Year after year…</a:t>
            </a:r>
          </a:p>
        </p:txBody>
      </p:sp>
      <p:pic>
        <p:nvPicPr>
          <p:cNvPr id="39946" name="Picture 10" descr="mmexport15261116499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87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11" descr="mmexport15261116474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87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Picture 12" descr="mmexport15261116449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87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9" name="Picture 13" descr="mmexport152611164248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87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2" name="Picture 16" descr="mmexport15261116399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87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3" name="Picture 17" descr="mmexport152611165646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876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2238"/>
            <a:ext cx="8915400" cy="1401762"/>
          </a:xfrm>
        </p:spPr>
        <p:txBody>
          <a:bodyPr/>
          <a:lstStyle/>
          <a:p>
            <a:r>
              <a:rPr lang="en-US" altLang="zh-CN" sz="5400" b="1" i="1" smtClean="0">
                <a:solidFill>
                  <a:srgbClr val="FF6600"/>
                </a:solidFill>
                <a:latin typeface="Times New Roman" panose="02020603050405020304" pitchFamily="18" charset="0"/>
              </a:rPr>
              <a:t>It’s time to say goodbye.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51054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64_1997_e0140625a89ea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4400" y="-171450"/>
            <a:ext cx="10329863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500563" y="1052513"/>
            <a:ext cx="39608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5400" u="sng">
                <a:latin typeface="Times New Roman" panose="02020603050405020304" pitchFamily="18" charset="0"/>
              </a:rPr>
              <a:t>Task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28800" y="2565400"/>
            <a:ext cx="7405688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i="1">
                <a:solidFill>
                  <a:srgbClr val="0000FF"/>
                </a:solidFill>
                <a:latin typeface="Times New Roman" panose="02020603050405020304" pitchFamily="18" charset="0"/>
              </a:rPr>
              <a:t>     Recall the good time and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i="1">
                <a:solidFill>
                  <a:srgbClr val="0000FF"/>
                </a:solidFill>
                <a:latin typeface="Times New Roman" panose="02020603050405020304" pitchFamily="18" charset="0"/>
              </a:rPr>
              <a:t>     give the best wishes each other.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i="1">
                <a:solidFill>
                  <a:srgbClr val="0000FF"/>
                </a:solidFill>
                <a:latin typeface="Times New Roman" panose="02020603050405020304" pitchFamily="18" charset="0"/>
              </a:rPr>
              <a:t>回忆美好时光，互赠美好祝愿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4800" y="2971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8000">
                <a:solidFill>
                  <a:srgbClr val="FF9933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8000">
                <a:solidFill>
                  <a:srgbClr val="FF9933"/>
                </a:solidFill>
                <a:latin typeface="Comic Sans MS" panose="030F0702030302020204" pitchFamily="66" charset="0"/>
              </a:rPr>
              <a:t>Friends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2514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25908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2514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962400"/>
            <a:ext cx="2438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1061</Words>
  <Application>Microsoft Office PowerPoint</Application>
  <PresentationFormat>全屏显示(4:3)</PresentationFormat>
  <Paragraphs>228</Paragraphs>
  <Slides>24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幻灯片 1</vt:lpstr>
      <vt:lpstr>幻灯片 2</vt:lpstr>
      <vt:lpstr>Six years ago…</vt:lpstr>
      <vt:lpstr>幻灯片 4</vt:lpstr>
      <vt:lpstr>幻灯片 5</vt:lpstr>
      <vt:lpstr>幻灯片 6</vt:lpstr>
      <vt:lpstr>It’s time to say goodbye.</vt:lpstr>
      <vt:lpstr>幻灯片 8</vt:lpstr>
      <vt:lpstr>幻灯片 9</vt:lpstr>
      <vt:lpstr>幻灯片 10</vt:lpstr>
      <vt:lpstr>Read and choose T or F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Homework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fhh</dc:creator>
  <cp:lastModifiedBy>fhh</cp:lastModifiedBy>
  <cp:revision>95</cp:revision>
  <dcterms:created xsi:type="dcterms:W3CDTF">2018-05-09T00:18:48Z</dcterms:created>
  <dcterms:modified xsi:type="dcterms:W3CDTF">2018-05-21T02:48:52Z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2052-10.1.0.7245</vt:lpwstr>
  </property>
</Properties>
</file>